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7"/>
  </p:notesMasterIdLst>
  <p:handoutMasterIdLst>
    <p:handoutMasterId r:id="rId78"/>
  </p:handoutMasterIdLst>
  <p:sldIdLst>
    <p:sldId id="795" r:id="rId4"/>
    <p:sldId id="746" r:id="rId5"/>
    <p:sldId id="714" r:id="rId6"/>
    <p:sldId id="786" r:id="rId7"/>
    <p:sldId id="719" r:id="rId8"/>
    <p:sldId id="720" r:id="rId9"/>
    <p:sldId id="790" r:id="rId10"/>
    <p:sldId id="756" r:id="rId11"/>
    <p:sldId id="757" r:id="rId12"/>
    <p:sldId id="758" r:id="rId13"/>
    <p:sldId id="759" r:id="rId14"/>
    <p:sldId id="764" r:id="rId15"/>
    <p:sldId id="760" r:id="rId16"/>
    <p:sldId id="763" r:id="rId17"/>
    <p:sldId id="762" r:id="rId18"/>
    <p:sldId id="747" r:id="rId19"/>
    <p:sldId id="642" r:id="rId20"/>
    <p:sldId id="641" r:id="rId21"/>
    <p:sldId id="643" r:id="rId22"/>
    <p:sldId id="644" r:id="rId23"/>
    <p:sldId id="765" r:id="rId24"/>
    <p:sldId id="724" r:id="rId25"/>
    <p:sldId id="725" r:id="rId26"/>
    <p:sldId id="723" r:id="rId27"/>
    <p:sldId id="646" r:id="rId28"/>
    <p:sldId id="784" r:id="rId29"/>
    <p:sldId id="793" r:id="rId30"/>
    <p:sldId id="753" r:id="rId31"/>
    <p:sldId id="769" r:id="rId32"/>
    <p:sldId id="783" r:id="rId33"/>
    <p:sldId id="770" r:id="rId34"/>
    <p:sldId id="778" r:id="rId35"/>
    <p:sldId id="779" r:id="rId36"/>
    <p:sldId id="789" r:id="rId37"/>
    <p:sldId id="780" r:id="rId38"/>
    <p:sldId id="781" r:id="rId39"/>
    <p:sldId id="737" r:id="rId40"/>
    <p:sldId id="727" r:id="rId41"/>
    <p:sldId id="652" r:id="rId42"/>
    <p:sldId id="729" r:id="rId43"/>
    <p:sldId id="726" r:id="rId44"/>
    <p:sldId id="653" r:id="rId45"/>
    <p:sldId id="654" r:id="rId46"/>
    <p:sldId id="745" r:id="rId47"/>
    <p:sldId id="730" r:id="rId48"/>
    <p:sldId id="655" r:id="rId49"/>
    <p:sldId id="785" r:id="rId50"/>
    <p:sldId id="657" r:id="rId51"/>
    <p:sldId id="658" r:id="rId52"/>
    <p:sldId id="659" r:id="rId53"/>
    <p:sldId id="660" r:id="rId54"/>
    <p:sldId id="661" r:id="rId55"/>
    <p:sldId id="662" r:id="rId56"/>
    <p:sldId id="663" r:id="rId57"/>
    <p:sldId id="748" r:id="rId58"/>
    <p:sldId id="773" r:id="rId59"/>
    <p:sldId id="667" r:id="rId60"/>
    <p:sldId id="666" r:id="rId61"/>
    <p:sldId id="791" r:id="rId62"/>
    <p:sldId id="668" r:id="rId63"/>
    <p:sldId id="670" r:id="rId64"/>
    <p:sldId id="669" r:id="rId65"/>
    <p:sldId id="671" r:id="rId66"/>
    <p:sldId id="672" r:id="rId67"/>
    <p:sldId id="673" r:id="rId68"/>
    <p:sldId id="734" r:id="rId69"/>
    <p:sldId id="733" r:id="rId70"/>
    <p:sldId id="788" r:id="rId71"/>
    <p:sldId id="674" r:id="rId72"/>
    <p:sldId id="792" r:id="rId73"/>
    <p:sldId id="749" r:id="rId74"/>
    <p:sldId id="796" r:id="rId75"/>
    <p:sldId id="750" r:id="rId7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8131B"/>
    <a:srgbClr val="CC1827"/>
    <a:srgbClr val="1039BD"/>
    <a:srgbClr val="0842DE"/>
    <a:srgbClr val="0831AD"/>
    <a:srgbClr val="1CFF23"/>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4" d="100"/>
          <a:sy n="104" d="100"/>
        </p:scale>
        <p:origin x="-352" y="-96"/>
      </p:cViewPr>
      <p:guideLst>
        <p:guide orient="horz" pos="4231"/>
        <p:guide orient="horz"/>
        <p:guide orient="horz" pos="1485"/>
        <p:guide pos="4080"/>
        <p:guide pos="5158"/>
        <p:guide pos="5516"/>
      </p:guideLst>
    </p:cSldViewPr>
  </p:slideViewPr>
  <p:outlineViewPr>
    <p:cViewPr>
      <p:scale>
        <a:sx n="33" d="100"/>
        <a:sy n="33" d="100"/>
      </p:scale>
      <p:origin x="0" y="1656"/>
    </p:cViewPr>
  </p:outlineViewPr>
  <p:notesTextViewPr>
    <p:cViewPr>
      <p:scale>
        <a:sx n="121" d="100"/>
        <a:sy n="121" d="100"/>
      </p:scale>
      <p:origin x="0" y="0"/>
    </p:cViewPr>
  </p:notesTextViewPr>
  <p:sorterViewPr>
    <p:cViewPr>
      <p:scale>
        <a:sx n="100" d="100"/>
        <a:sy n="100" d="100"/>
      </p:scale>
      <p:origin x="0" y="1592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EC06DFA2-252F-D540-9A70-008D7A932171}"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544651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3C780E8F-C079-DE48-ADF4-A38D43F98548}"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2122609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3E76D3-2964-1041-B0A3-F84AAD1321EC}" type="slidenum">
              <a:rPr lang="en-US" sz="1200" b="0">
                <a:solidFill>
                  <a:prstClr val="black"/>
                </a:solidFill>
                <a:latin typeface="Times" charset="0"/>
              </a:rPr>
              <a:pPr/>
              <a:t>1</a:t>
            </a:fld>
            <a:endParaRPr lang="en-US" sz="1200" b="0">
              <a:solidFill>
                <a:prstClr val="black"/>
              </a:solidFill>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Depending on how you count them, and here the scholars differ, there were between 13 and 15 JUDGES during the ANARCHY period. </a:t>
            </a:r>
          </a:p>
          <a:p>
            <a:r>
              <a:rPr lang="en-US" b="1">
                <a:latin typeface="Times" charset="0"/>
                <a:ea typeface="ＭＳ Ｐゴシック" charset="0"/>
                <a:cs typeface="ＭＳ Ｐゴシック" charset="0"/>
              </a:rPr>
              <a:t>////	Of those several JUDGES, you might recognize the names of some of them, such as Deborah &amp; Barak…Deborah was a woman… there was Gideon…and of course, the legendary Samson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of those many Israelite Judges, the nation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last and greatest JUDGE, a "hinge character," was Samuel. Except for Moses, Samuel is the first of the long line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prophets. His life marks the beginning of the Time of the Prophets.</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Within a very few miles of this region…at either the villages of Ramah or today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Arabic Nebi Samwil…Samuel was born and lived out his life…within clear view of Jerusalem just a few miles to the south. From this aerial view,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easy to see the neighboring closeness of the ancient Biblical sites. </a:t>
            </a:r>
          </a:p>
          <a:p>
            <a:r>
              <a:rPr lang="en-US">
                <a:latin typeface="Times" charset="0"/>
                <a:ea typeface="ＭＳ Ｐゴシック" charset="0"/>
                <a:cs typeface="ＭＳ Ｐゴシック" charset="0"/>
              </a:rPr>
              <a:t>////	In this area, north of Jerusalem, tribal elders from all over Israel converged to meet with Samuel.  They begged him to anoint a king for Israel so that their nation could be more like the other kingdoms surrounding Israel at that 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ja-JP" altLang="en-US" b="1">
                <a:latin typeface="Times" charset="0"/>
                <a:ea typeface="ＭＳ Ｐゴシック" charset="0"/>
              </a:rPr>
              <a:t>“</a:t>
            </a:r>
            <a:r>
              <a:rPr lang="en-US" altLang="ja-JP" b="1">
                <a:latin typeface="Times" charset="0"/>
                <a:ea typeface="ＭＳ Ｐゴシック" charset="0"/>
              </a:rPr>
              <a:t>We want a king!</a:t>
            </a:r>
            <a:r>
              <a:rPr lang="ja-JP" altLang="en-US" b="1">
                <a:latin typeface="Times" charset="0"/>
                <a:ea typeface="ＭＳ Ｐゴシック" charset="0"/>
              </a:rPr>
              <a:t>”</a:t>
            </a:r>
            <a:r>
              <a:rPr lang="en-US" altLang="ja-JP" b="1">
                <a:latin typeface="Times" charset="0"/>
                <a:ea typeface="ＭＳ Ｐゴシック" charset="0"/>
              </a:rPr>
              <a:t> they said.  But through Samuel, God tells them that He is their only king, that they need no other. But the people are not satisfied. </a:t>
            </a:r>
          </a:p>
          <a:p>
            <a:pPr lvl="1"/>
            <a:r>
              <a:rPr lang="en-US" b="1">
                <a:latin typeface="Times" charset="0"/>
                <a:ea typeface="ＭＳ Ｐゴシック" charset="0"/>
              </a:rPr>
              <a:t>////	Following their request, God says through Samuel, in effect, "Are you sure you want to do that?" God then tells Samuel, </a:t>
            </a:r>
            <a:r>
              <a:rPr lang="ja-JP" altLang="en-US" b="1">
                <a:latin typeface="Times" charset="0"/>
                <a:ea typeface="ＭＳ Ｐゴシック" charset="0"/>
              </a:rPr>
              <a:t>“</a:t>
            </a:r>
            <a:r>
              <a:rPr lang="en-US" altLang="ja-JP" b="1">
                <a:latin typeface="Times" charset="0"/>
                <a:ea typeface="ＭＳ Ｐゴシック" charset="0"/>
              </a:rPr>
              <a:t>All right, anoint a king for them so they will learn the difficult lessons in answering to an earthly sovereign instead of their heavenly authority.</a:t>
            </a:r>
            <a:r>
              <a:rPr lang="ja-JP" altLang="en-US" b="1">
                <a:latin typeface="Times" charset="0"/>
                <a:ea typeface="ＭＳ Ｐゴシック" charset="0"/>
              </a:rPr>
              <a:t>”</a:t>
            </a:r>
            <a:endParaRPr lang="en-US" altLang="ja-JP" b="1">
              <a:latin typeface="Times" charset="0"/>
              <a:ea typeface="ＭＳ Ｐゴシック" charset="0"/>
            </a:endParaRPr>
          </a:p>
          <a:p>
            <a:r>
              <a:rPr lang="en-US">
                <a:latin typeface="Times" charset="0"/>
                <a:ea typeface="ＭＳ Ｐゴシック" charset="0"/>
                <a:cs typeface="ＭＳ Ｐゴシック" charset="0"/>
              </a:rPr>
              <a:t>   ////	  So after some 350 years of apostasy and national rebellion… a time of gross sin and falling away from the worship of the one true God, the era of ANARCHY comes to an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…with Samuel serving as that hinge character -- that enormous historic figure who moves Israel forward into the period of its second kind of society…</a:t>
            </a:r>
          </a:p>
          <a:p>
            <a:r>
              <a:rPr lang="en-US">
                <a:latin typeface="Times" charset="0"/>
                <a:ea typeface="ＭＳ Ｐゴシック" charset="0"/>
                <a:cs typeface="ＭＳ Ｐゴシック" charset="0"/>
              </a:rPr>
              <a:t>     ////  … quite different from ANARCHY.  We call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ROYALTY.</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Bible File up to this point.  </a:t>
            </a:r>
          </a:p>
          <a:p>
            <a:r>
              <a:rPr lang="en-US" b="1">
                <a:latin typeface="Times" charset="0"/>
                <a:ea typeface="ＭＳ Ｐゴシック" charset="0"/>
                <a:cs typeface="ＭＳ Ｐゴシック" charset="0"/>
              </a:rPr>
              <a:t>////	CREATION... </a:t>
            </a:r>
          </a:p>
          <a:p>
            <a:r>
              <a:rPr lang="en-US" b="1">
                <a:latin typeface="Times" charset="0"/>
                <a:ea typeface="ＭＳ Ｐゴシック" charset="0"/>
                <a:cs typeface="ＭＳ Ｐゴシック" charset="0"/>
              </a:rPr>
              <a:t>////	ABRAHAM.. JOSEPH...MOSES...JOSHUA...and</a:t>
            </a:r>
          </a:p>
          <a:p>
            <a:r>
              <a:rPr lang="en-US" b="1">
                <a:latin typeface="Times" charset="0"/>
                <a:ea typeface="ＭＳ Ｐゴシック" charset="0"/>
                <a:cs typeface="ＭＳ Ｐゴシック" charset="0"/>
              </a:rPr>
              <a:t>////	ANARCHY. Now we move into… </a:t>
            </a:r>
          </a:p>
          <a:p>
            <a:r>
              <a:rPr lang="en-US" b="1">
                <a:latin typeface="Times" charset="0"/>
                <a:ea typeface="ＭＳ Ｐゴシック" charset="0"/>
                <a:cs typeface="ＭＳ Ｐゴシック" charset="0"/>
              </a:rPr>
              <a:t>////	ROYALTY...with Samuel as the bridging character during the transition, a man of God enormously influential in the unfolding history of Israel.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time line now moves to around 1000 BC…the most glorious time of ancient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history.</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ROYALTY folder takes its place in the Bible File lineup.</a:t>
            </a:r>
          </a:p>
          <a:p>
            <a:r>
              <a:rPr lang="en-US" b="1">
                <a:latin typeface="Times" charset="0"/>
                <a:ea typeface="ＭＳ Ｐゴシック" charset="0"/>
                <a:cs typeface="ＭＳ Ｐゴシック" charset="0"/>
              </a:rPr>
              <a:t>Repeat the entire series aloud as a review:  CREATION, ABRAHAM, JOSEPH, MOSES, JOSHUA, ANARCHY, ROYALTY, CAPTIVITY, SILENCE and JESUS.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map, there is no further path to be traced for now --  because the Israelites are NOW --- FINALLY  settled in THE LAND of their inheritance!  They will eventually occupy an area from south of the Dead Sea all the way up far north of the Sea of Galilee and from the Mediterranean Sea into the lands east of the Jordan River.</a:t>
            </a:r>
          </a:p>
          <a:p>
            <a:r>
              <a:rPr lang="en-US" b="1">
                <a:latin typeface="Times" charset="0"/>
                <a:ea typeface="ＭＳ Ｐゴシック" charset="0"/>
                <a:cs typeface="ＭＳ Ｐゴシック" charset="0"/>
              </a:rPr>
              <a:t>////	At this time…Israel is UNITED,  She is to become an international power of enormous wealth and cultural influence among neighboring nations.</a:t>
            </a:r>
          </a:p>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Now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 to move on through THE BIBLE FILE from  CREATION and 4 PEOPLE into the </a:t>
            </a:r>
          </a:p>
          <a:p>
            <a:r>
              <a:rPr lang="en-US" b="1">
                <a:latin typeface="Times" charset="0"/>
                <a:ea typeface="ＭＳ Ｐゴシック" charset="0"/>
                <a:cs typeface="ＭＳ Ｐゴシック" charset="0"/>
              </a:rPr>
              <a:t>////	3 KINDS OF SOCIETY or social structure. Remember their order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A-R-C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t>
            </a:r>
          </a:p>
          <a:p>
            <a:r>
              <a:rPr lang="en-US" b="1">
                <a:latin typeface="Times" charset="0"/>
                <a:ea typeface="ＭＳ Ｐゴシック" charset="0"/>
                <a:cs typeface="ＭＳ Ｐゴシック" charset="0"/>
              </a:rPr>
              <a:t>////	…ANARCHY, ROYALTY, CAPTIVITY.</a:t>
            </a: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ROYALTY is the largest file folder in the Bible File because it is certainly the most complex.  But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take it apart…item by item. </a:t>
            </a:r>
          </a:p>
          <a:p>
            <a:r>
              <a:rPr lang="en-US" b="1">
                <a:latin typeface="Times" charset="0"/>
                <a:ea typeface="ＭＳ Ｐゴシック" charset="0"/>
                <a:cs typeface="ＭＳ Ｐゴシック" charset="0"/>
              </a:rPr>
              <a:t>////	Timeline again: around 1000 BC.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period of ROYALTY begins as old Samuel anoints SAUL, the first of the three kings of united Israel: </a:t>
            </a:r>
          </a:p>
          <a:p>
            <a:r>
              <a:rPr lang="en-US" b="1">
                <a:latin typeface="Times" charset="0"/>
                <a:ea typeface="ＭＳ Ｐゴシック" charset="0"/>
                <a:cs typeface="ＭＳ Ｐゴシック" charset="0"/>
              </a:rPr>
              <a:t>////	SAUL,  then…</a:t>
            </a:r>
          </a:p>
          <a:p>
            <a:r>
              <a:rPr lang="en-US" b="1">
                <a:latin typeface="Times" charset="0"/>
                <a:ea typeface="ＭＳ Ｐゴシック" charset="0"/>
                <a:cs typeface="ＭＳ Ｐゴシック" charset="0"/>
              </a:rPr>
              <a:t>////	DAVID followed by his son…</a:t>
            </a:r>
          </a:p>
          <a:p>
            <a:r>
              <a:rPr lang="en-US" b="1">
                <a:latin typeface="Times" charset="0"/>
                <a:ea typeface="ＭＳ Ｐゴシック" charset="0"/>
                <a:cs typeface="ＭＳ Ｐゴシック" charset="0"/>
              </a:rPr>
              <a:t>////	SOLOMON. </a:t>
            </a:r>
          </a:p>
          <a:p>
            <a:r>
              <a:rPr lang="en-US" b="1">
                <a:latin typeface="Times" charset="0"/>
                <a:ea typeface="ＭＳ Ｐゴシック" charset="0"/>
                <a:cs typeface="ＭＳ Ｐゴシック" charset="0"/>
              </a:rPr>
              <a:t>You can remember the order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first three kings this way:  </a:t>
            </a:r>
          </a:p>
          <a:p>
            <a:r>
              <a:rPr lang="en-US" b="1">
                <a:latin typeface="Times" charset="0"/>
                <a:ea typeface="ＭＳ Ｐゴシック" charset="0"/>
                <a:cs typeface="ＭＳ Ｐゴシック" charset="0"/>
              </a:rPr>
              <a:t>////	S-D-S...SAUL, DAVID and SOLOMON.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Once on the throne, SAUL is an increasingly tormented man. Eventually, God deposes SAUL for his many failures of character and weakness in national leadership. Then once again, the old prophet, Samuel, is called to anoint Saul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successor as a king for united Israel….and that is to be young David of Bethlehem.</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Samuel searches throughout the country, finally locating the family of: </a:t>
            </a:r>
          </a:p>
          <a:p>
            <a:r>
              <a:rPr lang="en-US" b="1">
                <a:latin typeface="Times" charset="0"/>
                <a:ea typeface="ＭＳ Ｐゴシック" charset="0"/>
                <a:cs typeface="ＭＳ Ｐゴシック" charset="0"/>
              </a:rPr>
              <a:t>	////	…Jesse near Bethlehem. Jesse's young shepherd son, DAVID, is identified and anointed by Samuel as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next and certain king.</a:t>
            </a:r>
          </a:p>
          <a:p>
            <a:r>
              <a:rPr lang="en-US" b="1">
                <a:latin typeface="Times" charset="0"/>
                <a:ea typeface="ＭＳ Ｐゴシック" charset="0"/>
                <a:cs typeface="ＭＳ Ｐゴシック" charset="0"/>
              </a:rPr>
              <a:t>	In time, King DAVID, the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man after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own heart,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succeeds SAUL on the throne of Israel.</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to DAVID that the Lord issues the great DAVIDIC COVENANT, His unconditional promise to Israel that she would always have a Son of David to sit upon her throne. </a:t>
            </a:r>
          </a:p>
          <a:p>
            <a:r>
              <a:rPr lang="en-US" b="1">
                <a:latin typeface="Times" charset="0"/>
                <a:ea typeface="ＭＳ Ｐゴシック" charset="0"/>
                <a:cs typeface="ＭＳ Ｐゴシック" charset="0"/>
              </a:rPr>
              <a:t>////	Notice that  parchment scroll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as it relates to the ROYALTY file folder. The coming Messiah is clearly prefigured…yet 1,000 years in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future.  This is another part of that eternal contract between God and His people that began with Abraham.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your scroll figure</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central words of that unconditional Davidic contract: 2 Samuel 7, verse 16.</a:t>
            </a:r>
          </a:p>
          <a:p>
            <a:r>
              <a:rPr lang="en-US" b="1">
                <a:latin typeface="Times" charset="0"/>
                <a:ea typeface="ＭＳ Ｐゴシック" charset="0"/>
                <a:cs typeface="ＭＳ Ｐゴシック" charset="0"/>
              </a:rPr>
              <a:t>Through Nathan, David's household prophet, God speaks these words:  "Your </a:t>
            </a:r>
          </a:p>
          <a:p>
            <a:r>
              <a:rPr lang="en-US" b="1">
                <a:latin typeface="Times" charset="0"/>
                <a:ea typeface="ＭＳ Ｐゴシック" charset="0"/>
                <a:cs typeface="ＭＳ Ｐゴシック" charset="0"/>
              </a:rPr>
              <a:t>////	house and your</a:t>
            </a:r>
          </a:p>
          <a:p>
            <a:r>
              <a:rPr lang="en-US" b="1">
                <a:latin typeface="Times" charset="0"/>
                <a:ea typeface="ＭＳ Ｐゴシック" charset="0"/>
                <a:cs typeface="ＭＳ Ｐゴシック" charset="0"/>
              </a:rPr>
              <a:t>////	kingdom will endure </a:t>
            </a:r>
          </a:p>
          <a:p>
            <a:r>
              <a:rPr lang="en-US" b="1">
                <a:latin typeface="Times" charset="0"/>
                <a:ea typeface="ＭＳ Ｐゴシック" charset="0"/>
                <a:cs typeface="ＭＳ Ｐゴシック" charset="0"/>
              </a:rPr>
              <a:t>////	forever before me; your </a:t>
            </a:r>
          </a:p>
          <a:p>
            <a:r>
              <a:rPr lang="en-US" b="1">
                <a:latin typeface="Times" charset="0"/>
                <a:ea typeface="ＭＳ Ｐゴシック" charset="0"/>
                <a:cs typeface="ＭＳ Ｐゴシック" charset="0"/>
              </a:rPr>
              <a:t>////	throne will be established </a:t>
            </a:r>
          </a:p>
          <a:p>
            <a:r>
              <a:rPr lang="en-US" b="1">
                <a:latin typeface="Times" charset="0"/>
                <a:ea typeface="ＭＳ Ｐゴシック" charset="0"/>
                <a:cs typeface="ＭＳ Ｐゴシック" charset="0"/>
              </a:rPr>
              <a:t>////	forever.</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take a look at David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xfrm>
            <a:off x="1150938" y="692150"/>
            <a:ext cx="4556125" cy="3416300"/>
          </a:xfrm>
          <a:ln/>
        </p:spPr>
      </p:sp>
      <p:sp>
        <p:nvSpPr>
          <p:cNvPr id="563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When you fly over Jerusalem today, this is the view as you approach the city from Bethlehem to the south.</a:t>
            </a:r>
          </a:p>
          <a:p>
            <a:r>
              <a:rPr lang="en-US" b="1">
                <a:latin typeface="Times" charset="0"/>
                <a:ea typeface="ＭＳ Ｐゴシック" charset="0"/>
                <a:cs typeface="ＭＳ Ｐゴシック" charset="0"/>
              </a:rPr>
              <a:t>////	And right there in the middle of this ancient city lies the focal point of almost every world crisis happening right now and certainly on into the future.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the ancient Temple Mount of the Old City.</a:t>
            </a:r>
            <a:endParaRPr lang="en-US" b="1">
              <a:latin typeface="Times" charset="0"/>
              <a:ea typeface="ＭＳ Ｐゴシック" charset="0"/>
              <a:cs typeface="ＭＳ Ｐゴシック" charset="0"/>
            </a:endParaRPr>
          </a:p>
        </p:txBody>
      </p:sp>
      <p:sp>
        <p:nvSpPr>
          <p:cNvPr id="563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AD587D1B-F999-C24D-8142-E0D7D64EA68A}"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1">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1">
                <a:latin typeface="Times" charset="0"/>
                <a:ea typeface="ＭＳ Ｐゴシック" charset="0"/>
                <a:cs typeface="ＭＳ Ｐゴシック" charset="0"/>
              </a:rPr>
              <a:t>////	In David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 it had become a threshing floor owned by a man named Araunah.  </a:t>
            </a:r>
          </a:p>
          <a:p>
            <a:r>
              <a:rPr lang="en-US" b="1">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1">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1">
                <a:latin typeface="Times" charset="0"/>
                <a:ea typeface="ＭＳ Ｐゴシック" charset="0"/>
                <a:cs typeface="ＭＳ Ｐゴシック" charset="0"/>
              </a:rPr>
              <a:t>////	…such as a great Temple to the Lord there atop Mount Moriah.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scene now makes a dramatic shift… </a:t>
            </a:r>
          </a:p>
          <a:p>
            <a:r>
              <a:rPr lang="en-US" b="1">
                <a:latin typeface="Times" charset="0"/>
                <a:ea typeface="ＭＳ Ｐゴシック" charset="0"/>
                <a:cs typeface="ＭＳ Ｐゴシック" charset="0"/>
              </a:rPr>
              <a:t>////	The Land is generally subdued...</a:t>
            </a:r>
          </a:p>
          <a:p>
            <a:r>
              <a:rPr lang="en-US" b="1">
                <a:latin typeface="Times" charset="0"/>
                <a:ea typeface="ＭＳ Ｐゴシック" charset="0"/>
                <a:cs typeface="ＭＳ Ｐゴシック" charset="0"/>
              </a:rPr>
              <a:t>////	The Land is divided...the people are settled in. At last, they are in their Promised Land. </a:t>
            </a:r>
          </a:p>
          <a:p>
            <a:r>
              <a:rPr lang="en-US" b="1">
                <a:latin typeface="Times" charset="0"/>
                <a:ea typeface="ＭＳ Ｐゴシック" charset="0"/>
                <a:cs typeface="ＭＳ Ｐゴシック" charset="0"/>
              </a:rPr>
              <a:t>////	When General JOSHUA dies, Israel arrives at a significant turning point in her history.</a:t>
            </a:r>
          </a:p>
          <a:p>
            <a:r>
              <a:rPr lang="en-US" b="1">
                <a:latin typeface="Times" charset="0"/>
                <a:ea typeface="ＭＳ Ｐゴシック" charset="0"/>
                <a:cs typeface="ＭＳ Ｐゴシック" charset="0"/>
              </a:rPr>
              <a:t>////	No longer is there one great national leader of the people to arise and take command. Every tribe and its people are doing -- as we said earlier -- that which seemed right in their own eyes – and hearts.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1">
                <a:latin typeface="Times" charset="0"/>
                <a:ea typeface="ＭＳ Ｐゴシック" charset="0"/>
                <a:cs typeface="ＭＳ Ｐゴシック" charset="0"/>
              </a:rPr>
              <a:t>////	It then became an assignment from God that David's son, Solomon, should build the First Temple.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Another idea about the Temple mount gives an appreciation of the thinking and planning processes of those ancient rulers and builders. Here is Jerusalem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famous Temple Mount as it looks today viewed from atop the Mount of Olives to the east.</a:t>
            </a:r>
          </a:p>
          <a:p>
            <a:r>
              <a:rPr lang="en-US" b="1">
                <a:latin typeface="Times" charset="0"/>
                <a:ea typeface="ＭＳ Ｐゴシック" charset="0"/>
                <a:cs typeface="ＭＳ Ｐゴシック" charset="0"/>
              </a:rPr>
              <a:t>////	This place was also the site of ABRAHAM's offering up of ISAAC…on Mount Moriah or Mount Zion…</a:t>
            </a:r>
          </a:p>
          <a:p>
            <a:r>
              <a:rPr lang="en-US" b="1">
                <a:latin typeface="Times" charset="0"/>
                <a:ea typeface="ＭＳ Ｐゴシック" charset="0"/>
                <a:cs typeface="ＭＳ Ｐゴシック" charset="0"/>
              </a:rPr>
              <a:t>A question is this… </a:t>
            </a:r>
          </a:p>
          <a:p>
            <a:r>
              <a:rPr lang="en-US" b="1">
                <a:latin typeface="Times" charset="0"/>
                <a:ea typeface="ＭＳ Ｐゴシック" charset="0"/>
                <a:cs typeface="ＭＳ Ｐゴシック" charset="0"/>
              </a:rPr>
              <a:t>////	How did the ancient builders accomplish these feats?  Searching for that answer gives an interesting insight 	into this part of Israel's history. How, we ask, were those massive structures built...</a:t>
            </a:r>
          </a:p>
          <a:p>
            <a:r>
              <a:rPr lang="en-US" b="1">
                <a:latin typeface="Times" charset="0"/>
                <a:ea typeface="ＭＳ Ｐゴシック" charset="0"/>
                <a:cs typeface="ＭＳ Ｐゴシック" charset="0"/>
              </a:rPr>
              <a:t>////	in a time of no power equipment, </a:t>
            </a:r>
          </a:p>
          <a:p>
            <a:r>
              <a:rPr lang="en-US" b="1">
                <a:latin typeface="Times" charset="0"/>
                <a:ea typeface="ＭＳ Ｐゴシック" charset="0"/>
                <a:cs typeface="ＭＳ Ｐゴシック" charset="0"/>
              </a:rPr>
              <a:t>////	no computers,  </a:t>
            </a:r>
          </a:p>
          <a:p>
            <a:r>
              <a:rPr lang="en-US" b="1">
                <a:latin typeface="Times" charset="0"/>
                <a:ea typeface="ＭＳ Ｐゴシック" charset="0"/>
                <a:cs typeface="ＭＳ Ｐゴシック" charset="0"/>
              </a:rPr>
              <a:t>////	not even a slide rule!</a:t>
            </a:r>
          </a:p>
          <a:p>
            <a:r>
              <a:rPr lang="en-US" b="1">
                <a:latin typeface="Times" charset="0"/>
                <a:ea typeface="ＭＳ Ｐゴシック" charset="0"/>
                <a:cs typeface="ＭＳ Ｐゴシック" charset="0"/>
              </a:rPr>
              <a:t>////	There was nothing available but manpower and hard work!  How did they even clear the ground for the structure?  We have to respect the technology and the brilliance of these ancient people.  Here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 example:</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latin typeface="Times" charset="0"/>
                <a:ea typeface="ＭＳ Ｐゴシック" charset="0"/>
                <a:cs typeface="ＭＳ Ｐゴシック" charset="0"/>
              </a:rPr>
              <a:t>////	Inside the Dome, looking downward, is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Rock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from which Mohammed is said to have taken his famous midnight ride.  The building is covered throughout with hundreds of colorful carpets, its ancient roof supported by a multitude of stone columns.</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Directly below the great pavement is the Western Wall today.  There are stones here from all the periods of Jerusalem's ancient history.  </a:t>
            </a:r>
          </a:p>
          <a:p>
            <a:r>
              <a:rPr lang="en-US" b="1">
                <a:latin typeface="Times" charset="0"/>
                <a:ea typeface="ＭＳ Ｐゴシック" charset="0"/>
                <a:cs typeface="ＭＳ Ｐゴシック" charset="0"/>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now…every time you see news footage of Jerusalem, reports of its internal conflicts between Jews and Arabs…just remember the enormous importance of the Temple Mount…the center of it all…</a:t>
            </a:r>
          </a:p>
          <a:p>
            <a:r>
              <a:rPr lang="en-US" b="1">
                <a:latin typeface="Times" charset="0"/>
                <a:ea typeface="ＭＳ Ｐゴシック" charset="0"/>
                <a:cs typeface="ＭＳ Ｐゴシック" charset="0"/>
              </a:rPr>
              <a:t>////	The First Temple of King David, the Second Temple built for the Jews by Zerubbabel and expanded by King Herod the Great. Finally, today, the Moslem Dome of the Rock and Al Aqsa Mosque stand on this site.  This small acreage was… </a:t>
            </a:r>
          </a:p>
          <a:p>
            <a:r>
              <a:rPr lang="en-US" b="1">
                <a:latin typeface="Times" charset="0"/>
                <a:ea typeface="ＭＳ Ｐゴシック" charset="0"/>
                <a:cs typeface="ＭＳ Ｐゴシック" charset="0"/>
              </a:rPr>
              <a:t>////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SPIRITUAL center and ritual focus…</a:t>
            </a:r>
          </a:p>
          <a:p>
            <a:r>
              <a:rPr lang="en-US" b="1">
                <a:latin typeface="Times" charset="0"/>
                <a:ea typeface="ＭＳ Ｐゴシック" charset="0"/>
                <a:cs typeface="ＭＳ Ｐゴシック" charset="0"/>
              </a:rPr>
              <a:t>////	its THEOLOGICAL and ritual cornerstone…</a:t>
            </a:r>
          </a:p>
          <a:p>
            <a:r>
              <a:rPr lang="en-US" b="1">
                <a:latin typeface="Times" charset="0"/>
                <a:ea typeface="ＭＳ Ｐゴシック" charset="0"/>
                <a:cs typeface="ＭＳ Ｐゴシック" charset="0"/>
              </a:rPr>
              <a:t>////	the POLITICAL center of the Jewish universe…</a:t>
            </a:r>
          </a:p>
          <a:p>
            <a:r>
              <a:rPr lang="en-US" b="1">
                <a:latin typeface="Times" charset="0"/>
                <a:ea typeface="ＭＳ Ｐゴシック" charset="0"/>
                <a:cs typeface="ＭＳ Ｐゴシック" charset="0"/>
              </a:rPr>
              <a:t>////	the GEOGRAPHICAL center of the Abraham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inheritance…and</a:t>
            </a:r>
          </a:p>
          <a:p>
            <a:r>
              <a:rPr lang="en-US" b="1">
                <a:latin typeface="Times" charset="0"/>
                <a:ea typeface="ＭＳ Ｐゴシック" charset="0"/>
                <a:cs typeface="ＭＳ Ｐゴシック" charset="0"/>
              </a:rPr>
              <a:t>////	for all believers, a key to our understanding of the events of the End Times…that being, the study of Biblical ESCHATOLOGY.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pull back and view the entire Jerusalem panorama with much greater appreciation of all that has happened there.  The Temple Mount of today's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back to the throne of international Israel in 1000 BC.  Main players…</a:t>
            </a:r>
          </a:p>
          <a:p>
            <a:r>
              <a:rPr lang="en-US" b="1">
                <a:latin typeface="Times" charset="0"/>
                <a:ea typeface="ＭＳ Ｐゴシック" charset="0"/>
                <a:cs typeface="ＭＳ Ｐゴシック" charset="0"/>
              </a:rPr>
              <a:t>////	S-D-S...SAUL…the first anointed king, and not a very successful one at that.</a:t>
            </a:r>
          </a:p>
          <a:p>
            <a:r>
              <a:rPr lang="en-US" b="1">
                <a:latin typeface="Times" charset="0"/>
                <a:ea typeface="ＭＳ Ｐゴシック" charset="0"/>
                <a:cs typeface="ＭＳ Ｐゴシック" charset="0"/>
              </a:rPr>
              <a:t>////	While still living, old Samuel then anoints young DAVID, who follows SAUL to the throne.  DAVID is then succeeded on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throne by one of his many sons, </a:t>
            </a:r>
          </a:p>
          <a:p>
            <a:r>
              <a:rPr lang="en-US" b="1">
                <a:latin typeface="Times" charset="0"/>
                <a:ea typeface="ＭＳ Ｐゴシック" charset="0"/>
                <a:cs typeface="ＭＳ Ｐゴシック" charset="0"/>
              </a:rPr>
              <a:t>////	SOLOMON, born through Bathsheba.  Under SOLOMON's rule, </a:t>
            </a:r>
          </a:p>
          <a:p>
            <a:r>
              <a:rPr lang="en-US" b="1">
                <a:latin typeface="Times" charset="0"/>
                <a:ea typeface="ＭＳ Ｐゴシック" charset="0"/>
                <a:cs typeface="ＭＳ Ｐゴシック" charset="0"/>
              </a:rPr>
              <a:t>////	the great Solomonic Temple is built, and united Israel arises as a national power and a center of enormous wealth and international influence. SOLOMON becomes internationally known for his wisdom and for his ambitious building projects.</a:t>
            </a:r>
          </a:p>
          <a:p>
            <a:r>
              <a:rPr lang="en-US" b="1">
                <a:latin typeface="Times" charset="0"/>
                <a:ea typeface="ＭＳ Ｐゴシック" charset="0"/>
                <a:cs typeface="ＭＳ Ｐゴシック" charset="0"/>
              </a:rPr>
              <a:t>////	He had some really big ideas…erected at great cost to his kingdom. But the question finally had to be answered…</a:t>
            </a:r>
          </a:p>
          <a:p>
            <a:r>
              <a:rPr lang="en-US" b="1">
                <a:latin typeface="Times" charset="0"/>
                <a:ea typeface="ＭＳ Ｐゴシック" charset="0"/>
                <a:cs typeface="ＭＳ Ｐゴシック" charset="0"/>
              </a:rPr>
              <a:t>////	when the bills came due: who paid for all that?  The people…of course…as they always do…through high taxes and/or forced labor.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Solomon carried out a </a:t>
            </a:r>
          </a:p>
          <a:p>
            <a:r>
              <a:rPr lang="en-US" b="1">
                <a:latin typeface="Times" charset="0"/>
                <a:ea typeface="ＭＳ Ｐゴシック" charset="0"/>
                <a:cs typeface="ＭＳ Ｐゴシック" charset="0"/>
              </a:rPr>
              <a:t>////	construction program that was the envy of every king in the region.  </a:t>
            </a:r>
          </a:p>
          <a:p>
            <a:r>
              <a:rPr lang="en-US" b="1">
                <a:latin typeface="Times" charset="0"/>
                <a:ea typeface="ＭＳ Ｐゴシック" charset="0"/>
                <a:cs typeface="ＭＳ Ｐゴシック" charset="0"/>
              </a:rPr>
              <a:t>////	But, in spite of his great wisdom, SOLOMON pays for it all through the burdens of enormous taxation which, </a:t>
            </a:r>
          </a:p>
          <a:p>
            <a:r>
              <a:rPr lang="en-US" b="1">
                <a:latin typeface="Times" charset="0"/>
                <a:ea typeface="ＭＳ Ｐゴシック" charset="0"/>
                <a:cs typeface="ＭＳ Ｐゴシック" charset="0"/>
              </a:rPr>
              <a:t>////	</a:t>
            </a:r>
            <a:r>
              <a:rPr lang="en-US">
                <a:solidFill>
                  <a:srgbClr val="FF0000"/>
                </a:solidFill>
                <a:latin typeface="Times" charset="0"/>
                <a:ea typeface="ＭＳ Ｐゴシック" charset="0"/>
                <a:cs typeface="ＭＳ Ｐゴシック" charset="0"/>
              </a:rPr>
              <a:t>in the end, sent the country into bankruptcy…resulting in huge resentment on the part of the people toward their national government!</a:t>
            </a:r>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if there were not enough problems: he himself fell into idolatry.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a question for you: what do you think happened when…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Upon the death of King SOLOMON, there was a vacuum of strong central leadership in Jerusalem.  </a:t>
            </a:r>
          </a:p>
          <a:p>
            <a:r>
              <a:rPr lang="en-US" b="1">
                <a:latin typeface="Times" charset="0"/>
                <a:ea typeface="ＭＳ Ｐゴシック" charset="0"/>
                <a:cs typeface="ＭＳ Ｐゴシック" charset="0"/>
              </a:rPr>
              <a:t>////	There soon erupted a civil war... followed by a national SPLIT.   </a:t>
            </a:r>
          </a:p>
          <a:p>
            <a:r>
              <a:rPr lang="en-US" b="1">
                <a:latin typeface="Times" charset="0"/>
                <a:ea typeface="ＭＳ Ｐゴシック" charset="0"/>
                <a:cs typeface="ＭＳ Ｐゴシック" charset="0"/>
              </a:rPr>
              <a:t>////	Quickly, the UNITED kingdom of the Israel of Saul, David, and Solomon...tears apart…becoming the TWO divided kingdoms of the NORTH and the SOUTH...as both descend into increasingly greater sin and spiritual separation from God.</a:t>
            </a:r>
          </a:p>
          <a:p>
            <a:r>
              <a:rPr lang="en-US" b="1">
                <a:latin typeface="Times" charset="0"/>
                <a:ea typeface="ＭＳ Ｐゴシック" charset="0"/>
                <a:cs typeface="ＭＳ Ｐゴシック" charset="0"/>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a result of the national split…the 10 tribes of the Northern Kingdom, Israel, move their capital north into the region known, even today, as Samaria...</a:t>
            </a:r>
          </a:p>
          <a:p>
            <a:r>
              <a:rPr lang="en-US" b="1">
                <a:latin typeface="Times" charset="0"/>
                <a:ea typeface="ＭＳ Ｐゴシック" charset="0"/>
                <a:cs typeface="ＭＳ Ｐゴシック" charset="0"/>
              </a:rPr>
              <a:t>////	…while the two Southern Kingdom tribes, Judah and Benjamin, retain their national capital in Jerusalem.  	</a:t>
            </a:r>
          </a:p>
          <a:p>
            <a:r>
              <a:rPr lang="en-US" b="1">
                <a:latin typeface="Times" charset="0"/>
                <a:ea typeface="ＭＳ Ｐゴシック" charset="0"/>
                <a:cs typeface="ＭＳ Ｐゴシック" charset="0"/>
              </a:rPr>
              <a:t>So...now...the period of ROYALTY continues, but permanently split nationally between the two kingdoms, ISRAEL IN THE NORTH and JUDAH IN THE SOUTH. </a:t>
            </a:r>
          </a:p>
          <a:p>
            <a:r>
              <a:rPr lang="en-US" b="1">
                <a:latin typeface="Times" charset="0"/>
                <a:ea typeface="ＭＳ Ｐゴシック" charset="0"/>
                <a:cs typeface="ＭＳ Ｐゴシック" charset="0"/>
              </a:rPr>
              <a:t>Old alliances and ancient tribal relationships come alive as gross sin, idolatry and separation from God and the Law continue to grow and spread through both kingdoms, especially ISRAEL in the North. </a:t>
            </a:r>
          </a:p>
          <a:p>
            <a:r>
              <a:rPr lang="en-US" b="1">
                <a:latin typeface="Times" charset="0"/>
                <a:ea typeface="ＭＳ Ｐゴシック" charset="0"/>
                <a:cs typeface="ＭＳ Ｐゴシック" charset="0"/>
              </a:rPr>
              <a:t>Now it's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 nation further disintegrates across the centuries, the Bible's great Old Testament PROPHETS raise strident voices against the national behavior, both NORTH and SOUTH.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many writings and in many other forms, the prophets repeatedly call the people back to the righteous ways of their Creator as handed down to MOSES in The Law. At the same time, they write and speak powerfully regarding a future Messiah whose appearance is imminent.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midst of this national depression, however, God speaks through the prophet Jeremiah.  </a:t>
            </a:r>
          </a:p>
          <a:p>
            <a:r>
              <a:rPr lang="en-US" b="1">
                <a:latin typeface="Times" charset="0"/>
                <a:ea typeface="ＭＳ Ｐゴシック" charset="0"/>
                <a:cs typeface="ＭＳ Ｐゴシック" charset="0"/>
              </a:rPr>
              <a:t>////	The NC in the scroll image represents THE NEW COVENANT -- Jeremiah 31:31-33 -- where God proclaims unconditionally the approaching inauguration of a new program with His people and with all the people of the earth.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NC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the scroll figure on your Study Help.</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words of the wonderful promise, from the Weeping Prophet, Jeremiah: "The time is coming," declares the Lord, "when I will make…</a:t>
            </a:r>
          </a:p>
          <a:p>
            <a:r>
              <a:rPr lang="en-US" b="1">
                <a:latin typeface="Times" charset="0"/>
                <a:ea typeface="ＭＳ Ｐゴシック" charset="0"/>
                <a:cs typeface="ＭＳ Ｐゴシック" charset="0"/>
              </a:rPr>
              <a:t>////	…a new covenant…</a:t>
            </a:r>
          </a:p>
          <a:p>
            <a:r>
              <a:rPr lang="en-US" b="1">
                <a:latin typeface="Times" charset="0"/>
                <a:ea typeface="ＭＳ Ｐゴシック" charset="0"/>
                <a:cs typeface="ＭＳ Ｐゴシック" charset="0"/>
              </a:rPr>
              <a:t>////	…with the house of Israel and the house of Judah."</a:t>
            </a:r>
          </a:p>
          <a:p>
            <a:r>
              <a:rPr lang="en-US" b="1">
                <a:latin typeface="Times" charset="0"/>
                <a:ea typeface="ＭＳ Ｐゴシック" charset="0"/>
                <a:cs typeface="ＭＳ Ｐゴシック" charset="0"/>
              </a:rPr>
              <a:t>////	In this way, we learn that a Messiah is promised -- one who will deliver all Israel and Judah and all people of 	the earth -- from the bondage of sin. He is the One who will return them to their original created, sinless relationship to their Creator.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see…the full amplification of the Abrahamic promise...</a:t>
            </a:r>
          </a:p>
          <a:p>
            <a:r>
              <a:rPr lang="en-US" b="1">
                <a:latin typeface="Times" charset="0"/>
                <a:ea typeface="ＭＳ Ｐゴシック" charset="0"/>
                <a:cs typeface="ＭＳ Ｐゴシック" charset="0"/>
              </a:rPr>
              <a:t>the Land, the Seed, and the Blessing statements...all of it represented by </a:t>
            </a:r>
          </a:p>
          <a:p>
            <a:r>
              <a:rPr lang="en-US" b="1">
                <a:latin typeface="Times" charset="0"/>
                <a:ea typeface="ＭＳ Ｐゴシック" charset="0"/>
                <a:cs typeface="ＭＳ Ｐゴシック" charset="0"/>
              </a:rPr>
              <a:t>////	the LAND Promise or Covenant…, </a:t>
            </a:r>
          </a:p>
          <a:p>
            <a:r>
              <a:rPr lang="en-US" b="1">
                <a:latin typeface="Times" charset="0"/>
                <a:ea typeface="ＭＳ Ｐゴシック" charset="0"/>
                <a:cs typeface="ＭＳ Ｐゴシック" charset="0"/>
              </a:rPr>
              <a:t>////	the DAVIDIC covenant, and, now, </a:t>
            </a:r>
          </a:p>
          <a:p>
            <a:r>
              <a:rPr lang="en-US" b="1">
                <a:latin typeface="Times" charset="0"/>
                <a:ea typeface="ＭＳ Ｐゴシック" charset="0"/>
                <a:cs typeface="ＭＳ Ｐゴシック" charset="0"/>
              </a:rPr>
              <a:t>////	the NEW covenant. </a:t>
            </a:r>
          </a:p>
          <a:p>
            <a:r>
              <a:rPr lang="en-US" b="1">
                <a:latin typeface="Times" charset="0"/>
                <a:ea typeface="ＭＳ Ｐゴシック" charset="0"/>
                <a:cs typeface="ＭＳ Ｐゴシック" charset="0"/>
              </a:rPr>
              <a:t>So, Jeremiah's announcement specifically amplifies that BLESSING portion of that ABRAHAMIC CONTRACT.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In each of the two kingdoms, </a:t>
            </a:r>
          </a:p>
          <a:p>
            <a:r>
              <a:rPr lang="en-US" b="1">
                <a:latin typeface="Times" charset="0"/>
                <a:ea typeface="ＭＳ Ｐゴシック" charset="0"/>
                <a:cs typeface="ＭＳ Ｐゴシック" charset="0"/>
              </a:rPr>
              <a:t>////	…</a:t>
            </a:r>
            <a:r>
              <a:rPr lang="en-US">
                <a:latin typeface="Times New Roman" charset="0"/>
                <a:ea typeface="ＭＳ Ｐゴシック" charset="0"/>
                <a:cs typeface="ＭＳ Ｐゴシック" charset="0"/>
              </a:rPr>
              <a:t>20 kings reigned in the Northern Kingdom and 20 kings in the Southern…beginning with JEROBOAM in the NORTH…remember it by 20-J….and REHOBOAM in the SOUTH…20-R. You can remember that order this way:  North above South; J before R</a:t>
            </a:r>
            <a:r>
              <a:rPr lang="en-US" b="1">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b="1">
                <a:latin typeface="Times" charset="0"/>
                <a:ea typeface="ＭＳ Ｐゴシック" charset="0"/>
              </a:rPr>
              <a:t>Israel, the NORTHERN KINGDOM, existed for about 200 years. Then from out of the far northeast, God sends his judgment in the </a:t>
            </a:r>
          </a:p>
          <a:p>
            <a:r>
              <a:rPr lang="en-US" b="1">
                <a:latin typeface="Times" charset="0"/>
                <a:ea typeface="ＭＳ Ｐゴシック" charset="0"/>
                <a:cs typeface="ＭＳ Ｐゴシック" charset="0"/>
              </a:rPr>
              <a:t>form of the dreaded ASSYRIANS who…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[ALLOW ALL TRIBAL NAMES TO APPEAR: SIMEON BEING THE LAST TO APPEAR]</a:t>
            </a:r>
          </a:p>
          <a:p>
            <a:r>
              <a:rPr lang="en-US" b="1">
                <a:latin typeface="Times" charset="0"/>
                <a:ea typeface="ＭＳ Ｐゴシック" charset="0"/>
                <a:cs typeface="ＭＳ Ｐゴシック" charset="0"/>
              </a:rPr>
              <a:t>..."each man – among those tribes of Israel, now settled in the Land –did that which was right in his own eyes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…sweep down to take the NORTHERN KINGDOM away. </a:t>
            </a:r>
          </a:p>
          <a:p>
            <a:r>
              <a:rPr lang="en-US" b="1">
                <a:latin typeface="Times" charset="0"/>
                <a:ea typeface="ＭＳ Ｐゴシック" charset="0"/>
                <a:cs typeface="ＭＳ Ｐゴシック" charset="0"/>
              </a:rPr>
              <a:t>The people are dispersed -- absorbed by the Assyrians and other cultures of that day. This becomes known as the great Diaspora, or Dispersion, of the Jews.	</a:t>
            </a:r>
          </a:p>
          <a:p>
            <a:r>
              <a:rPr lang="en-US" b="1">
                <a:latin typeface="Times" charset="0"/>
                <a:ea typeface="ＭＳ Ｐゴシック" charset="0"/>
                <a:cs typeface="ＭＳ Ｐゴシック" charset="0"/>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However…The SOUTHERN KINGDOM OF JUDAH experiences quite a different kind of judgment. </a:t>
            </a:r>
          </a:p>
          <a:p>
            <a:r>
              <a:rPr lang="en-US" b="1">
                <a:latin typeface="Times" charset="0"/>
                <a:ea typeface="ＭＳ Ｐゴシック" charset="0"/>
                <a:cs typeface="ＭＳ Ｐゴシック" charset="0"/>
              </a:rPr>
              <a:t>////	By this time, the Babylonians defeat the Assyrians.    Then…               </a:t>
            </a:r>
          </a:p>
          <a:p>
            <a:r>
              <a:rPr lang="en-US" b="1">
                <a:latin typeface="Times" charset="0"/>
                <a:ea typeface="ＭＳ Ｐゴシック" charset="0"/>
                <a:cs typeface="ＭＳ Ｐゴシック" charset="0"/>
              </a:rPr>
              <a:t>////	The Babylonian King Nebuchadnezzar now turns his attention toward Judah, that remaining Southern kingdom.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JUDAH…where there were a few good kings…</a:t>
            </a:r>
            <a:r>
              <a:rPr lang="en-US" b="1" u="sng">
                <a:latin typeface="Times" charset="0"/>
                <a:ea typeface="ＭＳ Ｐゴシック" charset="0"/>
                <a:cs typeface="ＭＳ Ｐゴシック" charset="0"/>
              </a:rPr>
              <a:t>that</a:t>
            </a:r>
            <a:r>
              <a:rPr lang="en-US" b="1">
                <a:latin typeface="Times" charset="0"/>
                <a:ea typeface="ＭＳ Ｐゴシック" charset="0"/>
                <a:cs typeface="ＭＳ Ｐゴシック" charset="0"/>
              </a:rPr>
              <a:t> kingdom lasts for about 150 years longer -- or for a total of 350 years after the national split.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in the terrible onslaught of 586 BC, JUDAH, herself, </a:t>
            </a:r>
          </a:p>
          <a:p>
            <a:r>
              <a:rPr lang="en-US" b="1">
                <a:latin typeface="Times" charset="0"/>
                <a:ea typeface="ＭＳ Ｐゴシック" charset="0"/>
                <a:cs typeface="ＭＳ Ｐゴシック" charset="0"/>
              </a:rPr>
              <a:t>////	faces the invasion of the BABYLONIANS under King Nebuchadnezzar.  All of Jerusalem -- including SOLOMON's great Temple -- is completely destroyed by the Babylonians.  This is that second and important specific date to remember…586 B.C.</a:t>
            </a:r>
          </a:p>
          <a:p>
            <a:r>
              <a:rPr lang="en-US" b="1">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a distant city and country where two of Judah's most famous prophets, Daniel and Ezekiel, will speak and write their messages of hope in foretelling the glorious Messiah.  In this artist's conception, you can sense the flavor of Babylon…that enormous capital of the ancient world.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ROYALTY period and its folder in THE BIBLE FILE come to an end.</a:t>
            </a:r>
          </a:p>
          <a:p>
            <a:r>
              <a:rPr lang="en-US" b="1">
                <a:latin typeface="Times" charset="0"/>
                <a:ea typeface="ＭＳ Ｐゴシック" charset="0"/>
                <a:cs typeface="ＭＳ Ｐゴシック" charset="0"/>
              </a:rPr>
              <a:t>As Israel and Judah face the judgment of dispersion for the one, and temporary exile for the other, history moves us from ROYALTY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the last of the three kinds of Biblical societies, CAPTIVITY.</a:t>
            </a:r>
          </a:p>
          <a:p>
            <a:r>
              <a:rPr lang="en-US" b="1">
                <a:latin typeface="Times" charset="0"/>
                <a:ea typeface="ＭＳ Ｐゴシック" charset="0"/>
                <a:cs typeface="ＭＳ Ｐゴシック" charset="0"/>
              </a:rPr>
              <a:t>////	Remember the geometric memory tool of A-R-C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come to the eighth Bible File folder, the one called...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CAPTIVITY</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Its time-line...moving now 500 years closer to the time of the Savior... about 500 BC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solidFill>
            <a:srgbClr val="FFFFFF"/>
          </a:solidFill>
          <a:ln/>
        </p:spPr>
      </p:sp>
      <p:sp>
        <p:nvSpPr>
          <p:cNvPr id="12185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result is ANARCHY …leading us to the first of three kinds of societies.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CAPTIVITY's file folder from the Bible File sequence ready for the four items important to this period in the life of ancient Judah.</a:t>
            </a:r>
          </a:p>
        </p:txBody>
      </p:sp>
      <p:sp>
        <p:nvSpPr>
          <p:cNvPr id="12390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Babylon -- that enormous Oriental metropolis next to the Euphrates River -- is the site of JUDAH's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Remember, also, that Babylon -- located on your map many miles upstream from the Persian Gulf – was very near the heart of today's troubled Persian Gulf region in the Middle East.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the 70 years of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exile, the Babylonian rulers allowed the captives from the SOUTHERN KINGDOM OF JUDAH to return to Jerusalem, and to rebuild their city, its walls and their Temple. </a:t>
            </a:r>
          </a:p>
          <a:p>
            <a:r>
              <a:rPr lang="en-US" b="1">
                <a:latin typeface="Times" charset="0"/>
                <a:ea typeface="ＭＳ Ｐゴシック" charset="0"/>
                <a:cs typeface="ＭＳ Ｐゴシック" charset="0"/>
              </a:rPr>
              <a:t>//// 	And it was during this time of the Babylonian Exile that the people of JUDAH came to be called Jews -- from the tribal name of JUDAH. </a:t>
            </a:r>
          </a:p>
          <a:p>
            <a:r>
              <a:rPr lang="en-US" b="1">
                <a:latin typeface="Times" charset="0"/>
                <a:ea typeface="ＭＳ Ｐゴシック" charset="0"/>
                <a:cs typeface="ＭＳ Ｐゴシック" charset="0"/>
              </a:rPr>
              <a:t>////	The worldwide Jewish tradition of the synagogue was also born in Babylon during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Captivity or Exile.</a:t>
            </a:r>
          </a:p>
          <a:p>
            <a:r>
              <a:rPr lang="en-US" b="1">
                <a:latin typeface="Times" charset="0"/>
                <a:ea typeface="ＭＳ Ｐゴシック" charset="0"/>
                <a:cs typeface="ＭＳ Ｐゴシック" charset="0"/>
              </a:rPr>
              <a:t>////	The Return to The Land took place in 3 massive treks. These were difficult trips on foot from Babylon back to the Land.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THREE TREKS back to the land lasted about 100 years.  During that time some 50,000 people returned.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Even though some 50,000 Jews left Babylon to return to the Land of their Promise…</a:t>
            </a:r>
          </a:p>
          <a:p>
            <a:r>
              <a:rPr lang="en-US" b="1">
                <a:latin typeface="Times" charset="0"/>
                <a:ea typeface="ＭＳ Ｐゴシック" charset="0"/>
                <a:cs typeface="ＭＳ Ｐゴシック"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those difficult journeys back to Israel from Babylon, three famous names move into national leadership. </a:t>
            </a:r>
          </a:p>
          <a:p>
            <a:r>
              <a:rPr lang="en-US" b="1">
                <a:latin typeface="Times" charset="0"/>
                <a:ea typeface="ＭＳ Ｐゴシック" charset="0"/>
                <a:cs typeface="ＭＳ Ｐゴシック" charset="0"/>
              </a:rPr>
              <a:t>////	Remember those names by recalling the word Z-E-N...these three great men, sometimes called diplomat-priests, in order, were  </a:t>
            </a:r>
          </a:p>
          <a:p>
            <a:r>
              <a:rPr lang="en-US" b="1">
                <a:latin typeface="Times" charset="0"/>
                <a:ea typeface="ＭＳ Ｐゴシック" charset="0"/>
                <a:cs typeface="ＭＳ Ｐゴシック" charset="0"/>
              </a:rPr>
              <a:t>//// ZERUBBABEL... </a:t>
            </a:r>
          </a:p>
          <a:p>
            <a:r>
              <a:rPr lang="en-US" b="1">
                <a:latin typeface="Times" charset="0"/>
                <a:ea typeface="ＭＳ Ｐゴシック" charset="0"/>
                <a:cs typeface="ＭＳ Ｐゴシック" charset="0"/>
              </a:rPr>
              <a:t>//// EZRA...  and </a:t>
            </a:r>
          </a:p>
          <a:p>
            <a:r>
              <a:rPr lang="en-US" b="1">
                <a:latin typeface="Times" charset="0"/>
                <a:ea typeface="ＭＳ Ｐゴシック" charset="0"/>
                <a:cs typeface="ＭＳ Ｐゴシック" charset="0"/>
              </a:rPr>
              <a:t>//// NEHEMIAH.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gates and walls.  In an astonishingly short time, he and his men rebuilt Jerusalem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fact, biblical scholars are quite certain that these archeological digs, in the heart of Jerusalem, are, indeed, the remains of those walls rebuilt by Nehemiah and his Jewish construction crews.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ANARCHY file in its proper place in THE BIBLE FILE line-up.</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solidFill>
            <a:srgbClr val="FFFFFF"/>
          </a:solidFill>
          <a:ln/>
        </p:spPr>
      </p:sp>
      <p:sp>
        <p:nvSpPr>
          <p:cNvPr id="144386" name="Rectangle 3"/>
          <p:cNvSpPr>
            <a:spLocks noChangeArrowheads="1"/>
          </p:cNvSpPr>
          <p:nvPr>
            <p:ph type="body" idx="1"/>
          </p:nvPr>
        </p:nvSpPr>
        <p:spPr>
          <a:solidFill>
            <a:srgbClr val="FFFFFF"/>
          </a:solidFill>
          <a:ln>
            <a:solidFill>
              <a:srgbClr val="000000"/>
            </a:solidFill>
          </a:ln>
        </p:spPr>
        <p:txBody>
          <a:bodyPr/>
          <a:lstStyle/>
          <a:p>
            <a:r>
              <a:rPr lang="en-US" b="1">
                <a:latin typeface="Times" charset="0"/>
                <a:ea typeface="ＭＳ Ｐゴシック" charset="0"/>
                <a:cs typeface="ＭＳ Ｐゴシック" charset="0"/>
              </a:rPr>
              <a:t>At the end of the Old Testament…</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With the Northern Kingdom…ISRAEL…now dispersed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the Southern Kingdom…JUDAH…back in the Land…</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 CAPTIVITY period of The Bible File comes to an end.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And across the entire panorama of Old Testament Scripture…from Genesis to Malachi…</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Messiah is promised IN THE FULLNESS OF TIME!</a:t>
            </a:r>
            <a:r>
              <a:rPr lang="en-US">
                <a:latin typeface="Times" charset="0"/>
                <a:ea typeface="ＭＳ Ｐゴシック" charset="0"/>
                <a:cs typeface="ＭＳ Ｐゴシック" charset="0"/>
              </a:rPr>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eighth file folder of CAPTIVITY in the series of ten BIBLE FILE FOLDERS we are at the end of the Old Testament…also bringing us to the end of the 3 great societies.…ANARCHY ...ROYALTY...and CAPTIVITY…</a:t>
            </a:r>
          </a:p>
          <a:p>
            <a:r>
              <a:rPr lang="en-US" b="1">
                <a:latin typeface="Times" charset="0"/>
                <a:ea typeface="ＭＳ Ｐゴシック" charset="0"/>
                <a:cs typeface="ＭＳ Ｐゴシック" charset="0"/>
              </a:rPr>
              <a:t>//// 	…and showing us in their complete presentations THE FOUR OLD TESTAMENT CONVENANT PROMISES…the ABRAHAMIC…the LAND…the DAVIDIC…and THE NEW COVENANTS.  Moving on now to SILENCE.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this time, the people recognized no central governing authority as they had back in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earlier days --in the time of MOSES and JOSHUA.  Remember the A-R-C order?  ANARCHY, ROYALTY, CAPTIVITY…this is the first of the three kinds of societies or social structures… ANARCHY.</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during this era, God raised up a series of JUDGES to get the people back into righteous obedience to God and to bring them again in line toward the righteous life-style required by The Mosaic Law.  Many of the Judges were also great military leaders.</a:t>
            </a:r>
          </a:p>
          <a:p>
            <a:r>
              <a:rPr lang="en-US" b="1">
                <a:latin typeface="Times" charset="0"/>
                <a:ea typeface="ＭＳ Ｐゴシック" charset="0"/>
                <a:cs typeface="ＭＳ Ｐゴシック" charset="0"/>
              </a:rPr>
              <a:t>////	The time of the JUDGES was a period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apostasy --- a falling away from the faith of Abraham. Circumstances go from bad to worse to good to bad to worse and on and on.  But every time events seem to be at their worst, God calls out a new JUDGE for the Israelites.</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1261398648"/>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723146243"/>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240500613"/>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b="1">
              <a:solidFill>
                <a:srgbClr val="FFFFFF"/>
              </a:solidFill>
              <a:latin typeface="Comic Sans MS" pitchFamily="66" charset="0"/>
              <a:ea typeface="ＭＳ Ｐゴシック" pitchFamily="34"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600" b="1">
              <a:solidFill>
                <a:srgbClr val="FFFFFF"/>
              </a:solidFill>
              <a:latin typeface="Comic Sans MS"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b="1">
              <a:solidFill>
                <a:srgbClr val="FFFFFF"/>
              </a:solidFill>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44BE132D-22FA-284B-9AA4-58C8037AE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88906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091401840"/>
      </p:ext>
    </p:extLst>
  </p:cSld>
  <p:clrMapOvr>
    <a:masterClrMapping/>
  </p:clrMapOvr>
  <p:transition xmlns:p14="http://schemas.microsoft.com/office/powerpoint/2010/mai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716764594"/>
      </p:ext>
    </p:extLst>
  </p:cSld>
  <p:clrMapOvr>
    <a:masterClrMapping/>
  </p:clrMapOvr>
  <p:transition xmlns:p14="http://schemas.microsoft.com/office/powerpoint/2010/mai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551673475"/>
      </p:ext>
    </p:extLst>
  </p:cSld>
  <p:clrMapOvr>
    <a:masterClrMapping/>
  </p:clrMapOvr>
  <p:transition xmlns:p14="http://schemas.microsoft.com/office/powerpoint/2010/mai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04945764"/>
      </p:ext>
    </p:extLst>
  </p:cSld>
  <p:clrMapOvr>
    <a:masterClrMapping/>
  </p:clrMapOvr>
  <p:transition xmlns:p14="http://schemas.microsoft.com/office/powerpoint/2010/mai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530385503"/>
      </p:ext>
    </p:extLst>
  </p:cSld>
  <p:clrMapOvr>
    <a:masterClrMapping/>
  </p:clrMapOvr>
  <p:transition xmlns:p14="http://schemas.microsoft.com/office/powerpoint/2010/mai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9.7.05a.</a:t>
            </a:r>
          </a:p>
        </p:txBody>
      </p:sp>
    </p:spTree>
    <p:extLst>
      <p:ext uri="{BB962C8B-B14F-4D97-AF65-F5344CB8AC3E}">
        <p14:creationId xmlns:p14="http://schemas.microsoft.com/office/powerpoint/2010/main" val="3938911477"/>
      </p:ext>
    </p:extLst>
  </p:cSld>
  <p:clrMapOvr>
    <a:masterClrMapping/>
  </p:clrMapOvr>
  <p:transition xmlns:p14="http://schemas.microsoft.com/office/powerpoint/2010/mai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965673979"/>
      </p:ext>
    </p:extLst>
  </p:cSld>
  <p:clrMapOvr>
    <a:masterClrMapping/>
  </p:clrMapOvr>
  <p:transition xmlns:p14="http://schemas.microsoft.com/office/powerpoint/2010/mai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704383207"/>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303591791"/>
      </p:ext>
    </p:extLst>
  </p:cSld>
  <p:clrMapOvr>
    <a:masterClrMapping/>
  </p:clrMapOvr>
  <p:transition xmlns:p14="http://schemas.microsoft.com/office/powerpoint/2010/mai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643752062"/>
      </p:ext>
    </p:extLst>
  </p:cSld>
  <p:clrMapOvr>
    <a:masterClrMapping/>
  </p:clrMapOvr>
  <p:transition xmlns:p14="http://schemas.microsoft.com/office/powerpoint/2010/mai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951732500"/>
      </p:ext>
    </p:extLst>
  </p:cSld>
  <p:clrMapOvr>
    <a:masterClrMapping/>
  </p:clrMapOvr>
  <p:transition xmlns:p14="http://schemas.microsoft.com/office/powerpoint/2010/mai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4464844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068249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227199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3729094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476299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767871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5504374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142074133"/>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553709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5405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278974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912905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321942813"/>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159481203"/>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880983231"/>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958698"/>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555061412"/>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054466263"/>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0"/>
          <p:cNvSpPr txBox="1">
            <a:spLocks noChangeArrowheads="1"/>
          </p:cNvSpPr>
          <p:nvPr userDrawn="1"/>
        </p:nvSpPr>
        <p:spPr bwMode="auto">
          <a:xfrm>
            <a:off x="449263" y="6537325"/>
            <a:ext cx="976312"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9.65.05a.</a:t>
            </a:r>
          </a:p>
        </p:txBody>
      </p:sp>
    </p:spTree>
    <p:extLst>
      <p:ext uri="{BB962C8B-B14F-4D97-AF65-F5344CB8AC3E}">
        <p14:creationId xmlns:p14="http://schemas.microsoft.com/office/powerpoint/2010/main" val="113422835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240884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9.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7.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17.jpeg"/><Relationship Id="rId6" Type="http://schemas.openxmlformats.org/officeDocument/2006/relationships/image" Target="../media/image19.jpeg"/><Relationship Id="rId7" Type="http://schemas.openxmlformats.org/officeDocument/2006/relationships/image" Target="../media/image20.wmf"/><Relationship Id="rId8" Type="http://schemas.openxmlformats.org/officeDocument/2006/relationships/oleObject" Target="../embeddings/oleObject1.bin"/><Relationship Id="rId9"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7.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7.jpeg"/><Relationship Id="rId5" Type="http://schemas.openxmlformats.org/officeDocument/2006/relationships/image" Target="../media/image19.jpeg"/><Relationship Id="rId6" Type="http://schemas.openxmlformats.org/officeDocument/2006/relationships/image" Target="../media/image20.w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5.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76200" y="6137275"/>
            <a:ext cx="6000750" cy="644525"/>
            <a:chOff x="48" y="3866"/>
            <a:chExt cx="3780" cy="406"/>
          </a:xfrm>
        </p:grpSpPr>
        <p:sp>
          <p:nvSpPr>
            <p:cNvPr id="54170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eaLnBrk="0" fontAlgn="base" hangingPunct="0">
                <a:spcBef>
                  <a:spcPct val="50000"/>
                </a:spcBef>
                <a:spcAft>
                  <a:spcPct val="0"/>
                </a:spcAft>
                <a:defRPr/>
              </a:pPr>
              <a:endParaRPr lang="en-US" sz="1200" b="1">
                <a:solidFill>
                  <a:srgbClr val="FFFFFF"/>
                </a:solidFill>
                <a:effectLst>
                  <a:outerShdw blurRad="38100" dist="38100" dir="2700000" algn="tl">
                    <a:srgbClr val="000000"/>
                  </a:outerShdw>
                </a:effectLst>
                <a:latin typeface="Times New Roman" pitchFamily="18" charset="0"/>
                <a:ea typeface="ＭＳ Ｐゴシック" pitchFamily="34" charset="-128"/>
                <a:cs typeface="ＭＳ Ｐゴシック" charset="0"/>
              </a:endParaRPr>
            </a:p>
          </p:txBody>
        </p:sp>
        <p:sp>
          <p:nvSpPr>
            <p:cNvPr id="54170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0" dirty="0" smtClean="0">
                  <a:solidFill>
                    <a:srgbClr val="FFFB0C"/>
                  </a:solidFill>
                  <a:latin typeface="Helvetica" charset="0"/>
                </a:rPr>
                <a:t>www.biblebasically.com</a:t>
              </a:r>
            </a:p>
          </p:txBody>
        </p:sp>
      </p:grpSp>
      <p:sp>
        <p:nvSpPr>
          <p:cNvPr id="16386"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900" smtClean="0">
                <a:solidFill>
                  <a:srgbClr val="FFFFFF"/>
                </a:solidFill>
                <a:latin typeface="Arial" charset="0"/>
              </a:rPr>
              <a:t>©2006 TBBMI</a:t>
            </a:r>
          </a:p>
        </p:txBody>
      </p:sp>
      <p:pic>
        <p:nvPicPr>
          <p:cNvPr id="1638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rrowheads="1"/>
          </p:cNvPicPr>
          <p:nvPr/>
        </p:nvPicPr>
        <p:blipFill rotWithShape="1">
          <a:blip r:embed="rId4">
            <a:extLst>
              <a:ext uri="{28A0092B-C50C-407E-A947-70E740481C1C}">
                <a14:useLocalDpi xmlns:a14="http://schemas.microsoft.com/office/drawing/2010/main" val="0"/>
              </a:ext>
            </a:extLst>
          </a:blip>
          <a:srcRect l="5634" t="44444" r="80165" b="31826"/>
          <a:stretch/>
        </p:blipFill>
        <p:spPr bwMode="auto">
          <a:xfrm>
            <a:off x="442530" y="1517136"/>
            <a:ext cx="1309309" cy="15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662178" y="4823594"/>
            <a:ext cx="8023225" cy="701675"/>
          </a:xfrm>
          <a:prstGeom prst="rect">
            <a:avLst/>
          </a:prstGeom>
          <a:noFill/>
          <a:ln>
            <a:noFill/>
          </a:ln>
          <a:effectLst>
            <a:outerShdw blurRad="63500" dist="53882" dir="2700000" algn="ctr" rotWithShape="0">
              <a:schemeClr val="bg2">
                <a:alpha val="74998"/>
              </a:schemeClr>
            </a:outerShdw>
          </a:effectLs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i="1" dirty="0" err="1" smtClean="0">
                <a:solidFill>
                  <a:srgbClr val="FAFD00"/>
                </a:solidFill>
                <a:latin typeface="Times New Roman" charset="0"/>
              </a:rPr>
              <a:t>Ketholeshiida</a:t>
            </a:r>
            <a:r>
              <a:rPr lang="en-US" sz="2000" i="1" dirty="0" smtClean="0">
                <a:solidFill>
                  <a:srgbClr val="FAFD00"/>
                </a:solidFill>
                <a:latin typeface="Times New Roman" charset="0"/>
              </a:rPr>
              <a:t> … </a:t>
            </a:r>
            <a:r>
              <a:rPr lang="en-US" sz="2000" i="1" dirty="0" err="1" smtClean="0">
                <a:solidFill>
                  <a:srgbClr val="FAFD00"/>
                </a:solidFill>
                <a:latin typeface="Times New Roman" charset="0"/>
              </a:rPr>
              <a:t>Dietherieko</a:t>
            </a:r>
            <a:r>
              <a:rPr lang="en-US" sz="2000" i="1" dirty="0" smtClean="0">
                <a:solidFill>
                  <a:srgbClr val="FAFD00"/>
                </a:solidFill>
                <a:latin typeface="Times New Roman" charset="0"/>
              </a:rPr>
              <a:t> </a:t>
            </a:r>
            <a:r>
              <a:rPr lang="en-US" sz="2000" i="1" dirty="0" err="1" smtClean="0">
                <a:solidFill>
                  <a:srgbClr val="FAFD00"/>
                </a:solidFill>
                <a:latin typeface="Times New Roman" charset="0"/>
              </a:rPr>
              <a:t>kezhakesu</a:t>
            </a:r>
            <a:r>
              <a:rPr lang="en-US" sz="2000" i="1" dirty="0" smtClean="0">
                <a:solidFill>
                  <a:srgbClr val="FAFD00"/>
                </a:solidFill>
                <a:latin typeface="Times New Roman" charset="0"/>
              </a:rPr>
              <a:t>, </a:t>
            </a:r>
            <a:r>
              <a:rPr lang="en-US" altLang="ko-KR" sz="2000" i="1" dirty="0" err="1" smtClean="0">
                <a:solidFill>
                  <a:srgbClr val="FAFD00"/>
                </a:solidFill>
                <a:latin typeface="Times New Roman" charset="0"/>
                <a:ea typeface="Gulim" charset="0"/>
                <a:cs typeface="Gulim" charset="0"/>
              </a:rPr>
              <a:t>Kijiipete</a:t>
            </a:r>
            <a:r>
              <a:rPr lang="en-US" altLang="ko-KR" sz="2000" i="1" dirty="0" smtClean="0">
                <a:solidFill>
                  <a:srgbClr val="FAFD00"/>
                </a:solidFill>
                <a:latin typeface="Times New Roman" charset="0"/>
                <a:ea typeface="Gulim" charset="0"/>
                <a:cs typeface="Gulim" charset="0"/>
              </a:rPr>
              <a:t> </a:t>
            </a:r>
            <a:r>
              <a:rPr lang="en-US" altLang="ko-KR" sz="2000" i="1" dirty="0" err="1" smtClean="0">
                <a:solidFill>
                  <a:srgbClr val="FAFD00"/>
                </a:solidFill>
                <a:latin typeface="Times New Roman" charset="0"/>
                <a:ea typeface="Gulim" charset="0"/>
                <a:cs typeface="Gulim" charset="0"/>
              </a:rPr>
              <a:t>Krothoko</a:t>
            </a:r>
            <a:r>
              <a:rPr lang="en-US" altLang="ko-KR" sz="2000" i="1" dirty="0" smtClean="0">
                <a:solidFill>
                  <a:srgbClr val="FAFD00"/>
                </a:solidFill>
                <a:latin typeface="Times New Roman" charset="0"/>
                <a:ea typeface="Gulim" charset="0"/>
                <a:cs typeface="Gulim" charset="0"/>
              </a:rPr>
              <a:t>                     Fort Worth, Texas</a:t>
            </a:r>
          </a:p>
        </p:txBody>
      </p:sp>
      <p:sp>
        <p:nvSpPr>
          <p:cNvPr id="16394" name="Text Box 14"/>
          <p:cNvSpPr txBox="1">
            <a:spLocks noChangeArrowheads="1"/>
          </p:cNvSpPr>
          <p:nvPr/>
        </p:nvSpPr>
        <p:spPr bwMode="auto">
          <a:xfrm>
            <a:off x="588772" y="5367370"/>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900" dirty="0" smtClean="0">
                <a:solidFill>
                  <a:srgbClr val="FFFFFF"/>
                </a:solidFill>
                <a:latin typeface="Arial" charset="0"/>
              </a:rPr>
              <a:t>©2006 TBBMI</a:t>
            </a:r>
          </a:p>
        </p:txBody>
      </p:sp>
      <p:sp>
        <p:nvSpPr>
          <p:cNvPr id="17" name="Rectangle 16"/>
          <p:cNvSpPr>
            <a:spLocks noChangeArrowheads="1"/>
          </p:cNvSpPr>
          <p:nvPr/>
        </p:nvSpPr>
        <p:spPr bwMode="auto">
          <a:xfrm>
            <a:off x="-36512" y="5790989"/>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buFont typeface="Wingdings" charset="0"/>
              <a:buNone/>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John Fryman, Texas, USA • </a:t>
            </a:r>
            <a:r>
              <a:rPr lang="en-US" sz="2000" b="1" kern="0" dirty="0" err="1" smtClean="0">
                <a:solidFill>
                  <a:srgbClr val="FFFFFF"/>
                </a:solidFill>
                <a:effectLst>
                  <a:outerShdw blurRad="38100" dist="38100" dir="2700000" algn="tl">
                    <a:srgbClr val="000000"/>
                  </a:outerShdw>
                </a:effectLst>
                <a:latin typeface="Arial"/>
                <a:ea typeface="ＭＳ Ｐゴシック" charset="0"/>
                <a:cs typeface="Arial"/>
              </a:rPr>
              <a:t>BibleBasically.org</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Taught by Dr</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390" name="Rectangle 12"/>
          <p:cNvSpPr>
            <a:spLocks noChangeArrowheads="1"/>
          </p:cNvSpPr>
          <p:nvPr/>
        </p:nvSpPr>
        <p:spPr bwMode="auto">
          <a:xfrm>
            <a:off x="774700" y="540525"/>
            <a:ext cx="8369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6600" b="1" dirty="0" smtClean="0">
                <a:solidFill>
                  <a:srgbClr val="FFFF00"/>
                </a:solidFill>
                <a:effectLst>
                  <a:glow rad="228600">
                    <a:srgbClr val="000000"/>
                  </a:glow>
                </a:effectLst>
                <a:latin typeface="Comic Sans MS" charset="0"/>
                <a:ea typeface="Gungsuh" charset="0"/>
                <a:cs typeface="Gungsuh" charset="0"/>
              </a:rPr>
              <a:t>KETHOLESHIIDA… 	DIETHERIEKO</a:t>
            </a:r>
          </a:p>
        </p:txBody>
      </p:sp>
    </p:spTree>
    <p:extLst>
      <p:ext uri="{BB962C8B-B14F-4D97-AF65-F5344CB8AC3E}">
        <p14:creationId xmlns:p14="http://schemas.microsoft.com/office/powerpoint/2010/main" val="12298085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01975" y="1322388"/>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0482" name="AutoShape 3"/>
          <p:cNvSpPr>
            <a:spLocks noChangeArrowheads="1"/>
          </p:cNvSpPr>
          <p:nvPr/>
        </p:nvSpPr>
        <p:spPr bwMode="auto">
          <a:xfrm>
            <a:off x="3133725" y="1004888"/>
            <a:ext cx="2105025" cy="1082675"/>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46425" y="1011238"/>
            <a:ext cx="2035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KEBVIIKEBOU</a:t>
            </a:r>
          </a:p>
          <a:p>
            <a:endParaRPr lang="en-US" sz="2000" b="1">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10"/>
          <p:cNvSpPr>
            <a:spLocks noChangeArrowheads="1"/>
          </p:cNvSpPr>
          <p:nvPr/>
        </p:nvSpPr>
        <p:spPr bwMode="auto">
          <a:xfrm>
            <a:off x="3235325" y="1476375"/>
            <a:ext cx="4572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CHAPIMIAKO</a:t>
            </a: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2"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2468563"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2:16-19</a:t>
            </a:r>
          </a:p>
        </p:txBody>
      </p:sp>
      <p:sp>
        <p:nvSpPr>
          <p:cNvPr id="20494" name="Text Box 17"/>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20495"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2041525" cy="600233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defRPr/>
            </a:pPr>
            <a:r>
              <a:rPr lang="en-US" sz="2400" b="1" dirty="0" err="1">
                <a:solidFill>
                  <a:srgbClr val="0831AD"/>
                </a:solidFill>
                <a:latin typeface="Helvetica" pitchFamily="-112" charset="0"/>
                <a:ea typeface="Times" pitchFamily="-112" charset="0"/>
                <a:cs typeface="Times" pitchFamily="-112" charset="0"/>
              </a:rPr>
              <a:t>Othniel</a:t>
            </a:r>
            <a:endParaRPr lang="en-US" sz="2400" b="1" dirty="0">
              <a:solidFill>
                <a:srgbClr val="0831AD"/>
              </a:solidFill>
              <a:latin typeface="Helvetica" pitchFamily="-112" charset="0"/>
              <a:ea typeface="Times" pitchFamily="-112" charset="0"/>
              <a:cs typeface="Times" pitchFamily="-112" charset="0"/>
            </a:endParaRPr>
          </a:p>
          <a:p>
            <a:pPr algn="ctr">
              <a:defRPr/>
            </a:pPr>
            <a:r>
              <a:rPr lang="en-US" sz="2400" b="1" dirty="0">
                <a:solidFill>
                  <a:srgbClr val="0831AD"/>
                </a:solidFill>
                <a:latin typeface="Helvetica" pitchFamily="-112" charset="0"/>
                <a:ea typeface="Times" pitchFamily="-112" charset="0"/>
                <a:cs typeface="Times" pitchFamily="-112" charset="0"/>
              </a:rPr>
              <a:t>Ehud</a:t>
            </a:r>
          </a:p>
          <a:p>
            <a:pPr algn="ctr">
              <a:defRPr/>
            </a:pPr>
            <a:r>
              <a:rPr lang="en-US" sz="2400" b="1" dirty="0" err="1">
                <a:solidFill>
                  <a:srgbClr val="0831AD"/>
                </a:solidFill>
                <a:latin typeface="Helvetica" pitchFamily="-112" charset="0"/>
                <a:ea typeface="Times" pitchFamily="-112" charset="0"/>
                <a:cs typeface="Times" pitchFamily="-112" charset="0"/>
              </a:rPr>
              <a:t>Shamgar</a:t>
            </a:r>
            <a:endParaRPr lang="en-US" sz="2400" b="1" dirty="0">
              <a:solidFill>
                <a:srgbClr val="0831AD"/>
              </a:solidFill>
              <a:latin typeface="Helvetica" pitchFamily="-112" charset="0"/>
              <a:ea typeface="Times" pitchFamily="-112" charset="0"/>
              <a:cs typeface="Times" pitchFamily="-112" charset="0"/>
            </a:endParaRPr>
          </a:p>
          <a:p>
            <a:pPr algn="ctr">
              <a:defRPr/>
            </a:pPr>
            <a:r>
              <a:rPr lang="en-US" sz="2400" b="1" dirty="0">
                <a:solidFill>
                  <a:srgbClr val="0831AD"/>
                </a:solidFill>
                <a:latin typeface="Helvetica" pitchFamily="-112" charset="0"/>
                <a:ea typeface="Times" pitchFamily="-112" charset="0"/>
                <a:cs typeface="Times" pitchFamily="-112" charset="0"/>
              </a:rPr>
              <a:t>Deborah mu Barak</a:t>
            </a:r>
            <a:endParaRPr lang="en-US" sz="2400" b="1" dirty="0">
              <a:solidFill>
                <a:srgbClr val="0831AD"/>
              </a:solidFill>
              <a:latin typeface="Times" pitchFamily="-112" charset="0"/>
              <a:ea typeface="Times" pitchFamily="-112" charset="0"/>
              <a:cs typeface="Times" pitchFamily="-112" charset="0"/>
            </a:endParaRPr>
          </a:p>
          <a:p>
            <a:pPr algn="ctr">
              <a:defRPr/>
            </a:pPr>
            <a:r>
              <a:rPr lang="en-US" sz="2400" b="1" dirty="0" err="1">
                <a:solidFill>
                  <a:srgbClr val="0831AD"/>
                </a:solidFill>
                <a:latin typeface="Helvetica" pitchFamily="-112" charset="0"/>
                <a:ea typeface="Times" pitchFamily="-112" charset="0"/>
                <a:cs typeface="Times" pitchFamily="-112" charset="0"/>
              </a:rPr>
              <a:t>Jair</a:t>
            </a:r>
            <a:endParaRPr lang="en-US" sz="2400" b="1" dirty="0">
              <a:solidFill>
                <a:srgbClr val="0831AD"/>
              </a:solidFill>
              <a:latin typeface="Helvetica" pitchFamily="-112" charset="0"/>
              <a:ea typeface="Times" pitchFamily="-112" charset="0"/>
              <a:cs typeface="Times" pitchFamily="-112" charset="0"/>
            </a:endParaRPr>
          </a:p>
          <a:p>
            <a:pPr algn="ctr">
              <a:defRPr/>
            </a:pPr>
            <a:r>
              <a:rPr lang="en-US" sz="2400" b="1" dirty="0" err="1">
                <a:solidFill>
                  <a:srgbClr val="0831AD"/>
                </a:solidFill>
                <a:latin typeface="Helvetica" pitchFamily="-112" charset="0"/>
                <a:ea typeface="Times" pitchFamily="-112" charset="0"/>
                <a:cs typeface="Times" pitchFamily="-112" charset="0"/>
              </a:rPr>
              <a:t>Abimelech</a:t>
            </a:r>
            <a:endParaRPr lang="en-US" sz="2400" b="1" dirty="0">
              <a:solidFill>
                <a:srgbClr val="0831AD"/>
              </a:solidFill>
              <a:latin typeface="Helvetica" pitchFamily="-112" charset="0"/>
              <a:ea typeface="Times" pitchFamily="-112" charset="0"/>
              <a:cs typeface="Times" pitchFamily="-112" charset="0"/>
            </a:endParaRPr>
          </a:p>
          <a:p>
            <a:pPr algn="ctr">
              <a:defRPr/>
            </a:pPr>
            <a:r>
              <a:rPr lang="en-US" sz="2400" b="1" dirty="0" err="1">
                <a:solidFill>
                  <a:srgbClr val="0831AD"/>
                </a:solidFill>
                <a:latin typeface="Helvetica" pitchFamily="-112" charset="0"/>
                <a:ea typeface="Times" pitchFamily="-112" charset="0"/>
                <a:cs typeface="Times" pitchFamily="-112" charset="0"/>
              </a:rPr>
              <a:t>Tola</a:t>
            </a:r>
            <a:r>
              <a:rPr lang="en-US" sz="2400" b="1" dirty="0">
                <a:solidFill>
                  <a:srgbClr val="0831AD"/>
                </a:solidFill>
                <a:latin typeface="Helvetica" pitchFamily="-112" charset="0"/>
                <a:ea typeface="Times" pitchFamily="-112" charset="0"/>
                <a:cs typeface="Times" pitchFamily="-112" charset="0"/>
              </a:rPr>
              <a:t> </a:t>
            </a:r>
          </a:p>
          <a:p>
            <a:pPr algn="ctr">
              <a:defRPr/>
            </a:pPr>
            <a:r>
              <a:rPr lang="en-US" sz="2400" b="1" dirty="0">
                <a:solidFill>
                  <a:srgbClr val="0831AD"/>
                </a:solidFill>
                <a:latin typeface="Helvetica" pitchFamily="-112" charset="0"/>
                <a:ea typeface="Times" pitchFamily="-112" charset="0"/>
                <a:cs typeface="Times" pitchFamily="-112" charset="0"/>
              </a:rPr>
              <a:t>Gideon </a:t>
            </a:r>
            <a:endParaRPr lang="en-US" sz="2400" b="1" dirty="0">
              <a:solidFill>
                <a:srgbClr val="0831AD"/>
              </a:solidFill>
              <a:latin typeface="Times" pitchFamily="-112" charset="0"/>
              <a:ea typeface="Times" pitchFamily="-112" charset="0"/>
              <a:cs typeface="Times" pitchFamily="-112" charset="0"/>
            </a:endParaRPr>
          </a:p>
          <a:p>
            <a:pPr algn="ctr">
              <a:defRPr/>
            </a:pPr>
            <a:r>
              <a:rPr lang="en-US" sz="2400" b="1" dirty="0" err="1">
                <a:solidFill>
                  <a:srgbClr val="0831AD"/>
                </a:solidFill>
                <a:latin typeface="Helvetica" pitchFamily="-112" charset="0"/>
                <a:ea typeface="Times" pitchFamily="-112" charset="0"/>
                <a:cs typeface="Times" pitchFamily="-112" charset="0"/>
              </a:rPr>
              <a:t>Jephthah</a:t>
            </a:r>
            <a:r>
              <a:rPr lang="en-US" sz="2400" b="1" dirty="0">
                <a:solidFill>
                  <a:srgbClr val="0831AD"/>
                </a:solidFill>
                <a:latin typeface="Helvetica" pitchFamily="-112" charset="0"/>
                <a:ea typeface="Times" pitchFamily="-112" charset="0"/>
                <a:cs typeface="Times" pitchFamily="-112" charset="0"/>
              </a:rPr>
              <a:t> </a:t>
            </a:r>
          </a:p>
          <a:p>
            <a:pPr algn="ctr">
              <a:defRPr/>
            </a:pPr>
            <a:r>
              <a:rPr lang="en-US" sz="2400" b="1" dirty="0" err="1">
                <a:solidFill>
                  <a:srgbClr val="0831AD"/>
                </a:solidFill>
                <a:latin typeface="Helvetica" pitchFamily="-112" charset="0"/>
                <a:ea typeface="Times" pitchFamily="-112" charset="0"/>
                <a:cs typeface="Times" pitchFamily="-112" charset="0"/>
              </a:rPr>
              <a:t>Ibzan</a:t>
            </a:r>
            <a:r>
              <a:rPr lang="en-US" sz="2400" b="1" dirty="0">
                <a:solidFill>
                  <a:srgbClr val="0831AD"/>
                </a:solidFill>
                <a:latin typeface="Helvetica" pitchFamily="-112" charset="0"/>
                <a:ea typeface="Times" pitchFamily="-112" charset="0"/>
                <a:cs typeface="Times" pitchFamily="-112" charset="0"/>
              </a:rPr>
              <a:t> </a:t>
            </a:r>
          </a:p>
          <a:p>
            <a:pPr algn="ctr">
              <a:defRPr/>
            </a:pPr>
            <a:r>
              <a:rPr lang="en-US" sz="2400" b="1" dirty="0" err="1">
                <a:solidFill>
                  <a:srgbClr val="0831AD"/>
                </a:solidFill>
                <a:latin typeface="Helvetica" pitchFamily="-112" charset="0"/>
                <a:ea typeface="Times" pitchFamily="-112" charset="0"/>
                <a:cs typeface="Times" pitchFamily="-112" charset="0"/>
              </a:rPr>
              <a:t>Elon</a:t>
            </a:r>
            <a:r>
              <a:rPr lang="en-US" sz="2400" b="1" dirty="0">
                <a:solidFill>
                  <a:srgbClr val="0831AD"/>
                </a:solidFill>
                <a:latin typeface="Helvetica" pitchFamily="-112" charset="0"/>
                <a:ea typeface="Times" pitchFamily="-112" charset="0"/>
                <a:cs typeface="Times" pitchFamily="-112" charset="0"/>
              </a:rPr>
              <a:t> </a:t>
            </a:r>
          </a:p>
          <a:p>
            <a:pPr algn="ctr">
              <a:defRPr/>
            </a:pPr>
            <a:r>
              <a:rPr lang="en-US" sz="2400" b="1" dirty="0" err="1">
                <a:solidFill>
                  <a:srgbClr val="0831AD"/>
                </a:solidFill>
                <a:latin typeface="Helvetica" pitchFamily="-112" charset="0"/>
                <a:ea typeface="Times" pitchFamily="-112" charset="0"/>
                <a:cs typeface="Times" pitchFamily="-112" charset="0"/>
              </a:rPr>
              <a:t>Abdon</a:t>
            </a:r>
            <a:endParaRPr lang="en-US" sz="2400" b="1" dirty="0">
              <a:solidFill>
                <a:srgbClr val="0831AD"/>
              </a:solidFill>
              <a:latin typeface="Times" pitchFamily="-112" charset="0"/>
              <a:ea typeface="Times" pitchFamily="-112" charset="0"/>
              <a:cs typeface="Times" pitchFamily="-112" charset="0"/>
            </a:endParaRPr>
          </a:p>
          <a:p>
            <a:pPr algn="ctr">
              <a:defRPr/>
            </a:pPr>
            <a:r>
              <a:rPr lang="en-US" sz="2400" b="1" dirty="0">
                <a:solidFill>
                  <a:srgbClr val="0831AD"/>
                </a:solidFill>
                <a:latin typeface="Helvetica" pitchFamily="-112" charset="0"/>
                <a:ea typeface="Times" pitchFamily="-112" charset="0"/>
                <a:cs typeface="Times" pitchFamily="-112" charset="0"/>
              </a:rPr>
              <a:t>Samson</a:t>
            </a:r>
          </a:p>
          <a:p>
            <a:pPr algn="ctr">
              <a:defRPr/>
            </a:pPr>
            <a:r>
              <a:rPr lang="en-US" sz="2400" b="1" dirty="0">
                <a:solidFill>
                  <a:srgbClr val="0831AD"/>
                </a:solidFill>
                <a:latin typeface="Helvetica" pitchFamily="-112" charset="0"/>
                <a:ea typeface="Times" pitchFamily="-112" charset="0"/>
                <a:cs typeface="Times" pitchFamily="-112" charset="0"/>
              </a:rPr>
              <a:t>Eli</a:t>
            </a:r>
          </a:p>
          <a:p>
            <a:pPr algn="ctr">
              <a:defRPr/>
            </a:pPr>
            <a:r>
              <a:rPr lang="en-US" sz="2400" b="1" dirty="0">
                <a:solidFill>
                  <a:srgbClr val="0831AD"/>
                </a:solidFill>
                <a:latin typeface="Helvetica" pitchFamily="-112" charset="0"/>
                <a:ea typeface="Times" pitchFamily="-112" charset="0"/>
                <a:cs typeface="Times" pitchFamily="-112" charset="0"/>
              </a:rPr>
              <a:t>Samuel</a:t>
            </a:r>
          </a:p>
        </p:txBody>
      </p:sp>
      <p:sp>
        <p:nvSpPr>
          <p:cNvPr id="580630" name="Text Box 22"/>
          <p:cNvSpPr txBox="1">
            <a:spLocks noChangeArrowheads="1"/>
          </p:cNvSpPr>
          <p:nvPr/>
        </p:nvSpPr>
        <p:spPr bwMode="auto">
          <a:xfrm>
            <a:off x="-203200" y="3365500"/>
            <a:ext cx="6870700" cy="2308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dirty="0">
                <a:solidFill>
                  <a:srgbClr val="1CFF23"/>
                </a:solidFill>
                <a:latin typeface="Comic Sans MS" charset="0"/>
                <a:ea typeface="ＭＳ Ｐゴシック" charset="-128"/>
                <a:cs typeface="+mn-cs"/>
              </a:rPr>
              <a:t> </a:t>
            </a:r>
            <a:r>
              <a:rPr lang="en-US" sz="3600" b="1" i="1" dirty="0" err="1">
                <a:solidFill>
                  <a:srgbClr val="1CFF23"/>
                </a:solidFill>
                <a:latin typeface="Comic Sans MS" charset="0"/>
                <a:ea typeface="ＭＳ Ｐゴシック" charset="-128"/>
                <a:cs typeface="+mn-cs"/>
              </a:rPr>
              <a:t>Phrii</a:t>
            </a:r>
            <a:r>
              <a:rPr lang="en-US" sz="3600" b="1" i="1" dirty="0">
                <a:solidFill>
                  <a:srgbClr val="1CFF23"/>
                </a:solidFill>
                <a:latin typeface="Comic Sans MS" charset="0"/>
                <a:ea typeface="ＭＳ Ｐゴシック" charset="-128"/>
                <a:cs typeface="+mn-cs"/>
              </a:rPr>
              <a:t> </a:t>
            </a:r>
            <a:r>
              <a:rPr lang="en-US" sz="3600" b="1" i="1" dirty="0" err="1">
                <a:solidFill>
                  <a:srgbClr val="1CFF23"/>
                </a:solidFill>
                <a:latin typeface="Comic Sans MS" charset="0"/>
                <a:ea typeface="ＭＳ Ｐゴシック" charset="-128"/>
                <a:cs typeface="+mn-cs"/>
              </a:rPr>
              <a:t>vo</a:t>
            </a:r>
            <a:r>
              <a:rPr lang="en-US" sz="3600" b="1" i="1" dirty="0">
                <a:solidFill>
                  <a:srgbClr val="1CFF23"/>
                </a:solidFill>
                <a:latin typeface="Comic Sans MS" charset="0"/>
                <a:ea typeface="ＭＳ Ｐゴシック" charset="-128"/>
                <a:cs typeface="+mn-cs"/>
              </a:rPr>
              <a:t> </a:t>
            </a:r>
            <a:r>
              <a:rPr lang="en-US" sz="3600" b="1" i="1" dirty="0" err="1">
                <a:solidFill>
                  <a:srgbClr val="1CFF23"/>
                </a:solidFill>
                <a:latin typeface="Comic Sans MS" charset="0"/>
                <a:ea typeface="ＭＳ Ｐゴシック" charset="-128"/>
                <a:cs typeface="+mn-cs"/>
              </a:rPr>
              <a:t>liro</a:t>
            </a:r>
            <a:r>
              <a:rPr lang="en-US" sz="3600" b="1" i="1" dirty="0">
                <a:solidFill>
                  <a:srgbClr val="1CFF23"/>
                </a:solidFill>
                <a:latin typeface="Comic Sans MS" charset="0"/>
                <a:ea typeface="ＭＳ Ｐゴシック" charset="-128"/>
                <a:cs typeface="+mn-cs"/>
              </a:rPr>
              <a:t>, </a:t>
            </a:r>
          </a:p>
          <a:p>
            <a:pPr algn="r">
              <a:spcBef>
                <a:spcPct val="50000"/>
              </a:spcBef>
              <a:defRPr/>
            </a:pPr>
            <a:r>
              <a:rPr lang="en-US" sz="3600" b="1" i="1" dirty="0">
                <a:solidFill>
                  <a:srgbClr val="1CFF23"/>
                </a:solidFill>
                <a:latin typeface="Comic Sans MS" charset="0"/>
                <a:ea typeface="ＭＳ Ｐゴシック" charset="-128"/>
                <a:cs typeface="+mn-cs"/>
              </a:rPr>
              <a:t>Israel </a:t>
            </a:r>
            <a:r>
              <a:rPr lang="en-US" sz="3600" b="1" i="1" dirty="0" err="1">
                <a:solidFill>
                  <a:srgbClr val="1CFF23"/>
                </a:solidFill>
                <a:latin typeface="Comic Sans MS" charset="0"/>
                <a:ea typeface="ＭＳ Ｐゴシック" charset="-128"/>
                <a:cs typeface="+mn-cs"/>
              </a:rPr>
              <a:t>nriekimia</a:t>
            </a:r>
            <a:r>
              <a:rPr lang="en-US" sz="3600" b="1" i="1" dirty="0">
                <a:solidFill>
                  <a:srgbClr val="1CFF23"/>
                </a:solidFill>
                <a:latin typeface="Comic Sans MS" charset="0"/>
                <a:ea typeface="ＭＳ Ｐゴシック" charset="-128"/>
                <a:cs typeface="+mn-cs"/>
              </a:rPr>
              <a:t> </a:t>
            </a:r>
            <a:r>
              <a:rPr lang="en-US" sz="3600" b="1" i="1" dirty="0" err="1">
                <a:solidFill>
                  <a:srgbClr val="1CFF23"/>
                </a:solidFill>
                <a:latin typeface="Comic Sans MS" charset="0"/>
                <a:ea typeface="ＭＳ Ｐゴシック" charset="-128"/>
                <a:cs typeface="+mn-cs"/>
              </a:rPr>
              <a:t>capi</a:t>
            </a:r>
            <a:r>
              <a:rPr lang="en-US" sz="3600" b="1" i="1" dirty="0">
                <a:solidFill>
                  <a:srgbClr val="1CFF23"/>
                </a:solidFill>
                <a:latin typeface="Comic Sans MS" charset="0"/>
                <a:ea typeface="ＭＳ Ｐゴシック" charset="-128"/>
                <a:cs typeface="+mn-cs"/>
              </a:rPr>
              <a:t> </a:t>
            </a:r>
          </a:p>
          <a:p>
            <a:pPr algn="r">
              <a:spcBef>
                <a:spcPct val="50000"/>
              </a:spcBef>
              <a:defRPr/>
            </a:pPr>
            <a:r>
              <a:rPr lang="en-US" sz="3600" b="1" i="1" dirty="0">
                <a:solidFill>
                  <a:srgbClr val="1CFF23"/>
                </a:solidFill>
                <a:latin typeface="Comic Sans MS" charset="0"/>
                <a:ea typeface="ＭＳ Ｐゴシック" charset="-128"/>
                <a:cs typeface="+mn-cs"/>
              </a:rPr>
              <a:t>13 mu 15 </a:t>
            </a:r>
            <a:r>
              <a:rPr lang="en-US" sz="3600" b="1" i="1" dirty="0" err="1">
                <a:solidFill>
                  <a:srgbClr val="1CFF23"/>
                </a:solidFill>
                <a:latin typeface="Comic Sans MS" charset="0"/>
                <a:ea typeface="ＭＳ Ｐゴシック" charset="-128"/>
                <a:cs typeface="+mn-cs"/>
              </a:rPr>
              <a:t>ba</a:t>
            </a:r>
            <a:r>
              <a:rPr lang="en-US" sz="3600" b="1" i="1" dirty="0">
                <a:solidFill>
                  <a:srgbClr val="1CFF23"/>
                </a:solidFill>
                <a:latin typeface="Comic Sans MS" charset="0"/>
                <a:ea typeface="ＭＳ Ｐゴシック" charset="-128"/>
                <a:cs typeface="+mn-cs"/>
              </a:rPr>
              <a:t>.</a:t>
            </a:r>
            <a:r>
              <a:rPr lang="en-US" sz="3600" b="1" i="1" dirty="0">
                <a:solidFill>
                  <a:srgbClr val="FFFF00"/>
                </a:solidFill>
                <a:latin typeface="Comic Sans MS" charset="0"/>
                <a:ea typeface="ＭＳ Ｐゴシック" charset="-128"/>
                <a:cs typeface="+mn-cs"/>
              </a:rPr>
              <a:t>       </a:t>
            </a:r>
          </a:p>
        </p:txBody>
      </p:sp>
      <p:grpSp>
        <p:nvGrpSpPr>
          <p:cNvPr id="20499" name="Group 23"/>
          <p:cNvGrpSpPr>
            <a:grpSpLocks/>
          </p:cNvGrpSpPr>
          <p:nvPr/>
        </p:nvGrpSpPr>
        <p:grpSpPr bwMode="auto">
          <a:xfrm>
            <a:off x="8102600" y="3459163"/>
            <a:ext cx="1104900" cy="614362"/>
            <a:chOff x="5012" y="2172"/>
            <a:chExt cx="696" cy="387"/>
          </a:xfrm>
        </p:grpSpPr>
        <p:sp>
          <p:nvSpPr>
            <p:cNvPr id="20506"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7"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Rectangle 26"/>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9"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0"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11"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2" name="AutoShape 30"/>
            <p:cNvSpPr>
              <a:spLocks noChangeArrowheads="1"/>
            </p:cNvSpPr>
            <p:nvPr/>
          </p:nvSpPr>
          <p:spPr bwMode="auto">
            <a:xfrm>
              <a:off x="5056" y="2190"/>
              <a:ext cx="519" cy="15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13"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Rectangle 33"/>
            <p:cNvSpPr>
              <a:spLocks noChangeArrowheads="1"/>
            </p:cNvSpPr>
            <p:nvPr/>
          </p:nvSpPr>
          <p:spPr bwMode="auto">
            <a:xfrm>
              <a:off x="5059" y="2278"/>
              <a:ext cx="6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20516" name="Rectangle 34"/>
            <p:cNvSpPr>
              <a:spLocks noChangeArrowheads="1"/>
            </p:cNvSpPr>
            <p:nvPr/>
          </p:nvSpPr>
          <p:spPr bwMode="auto">
            <a:xfrm>
              <a:off x="5012" y="2174"/>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sp>
        <p:nvSpPr>
          <p:cNvPr id="580643" name="Text Box 35"/>
          <p:cNvSpPr txBox="1">
            <a:spLocks noChangeArrowheads="1"/>
          </p:cNvSpPr>
          <p:nvPr/>
        </p:nvSpPr>
        <p:spPr bwMode="auto">
          <a:xfrm>
            <a:off x="6562725" y="1541463"/>
            <a:ext cx="2058988" cy="83026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defRPr/>
            </a:pPr>
            <a:r>
              <a:rPr lang="en-US" sz="2400" b="1" dirty="0">
                <a:solidFill>
                  <a:srgbClr val="FFF30C"/>
                </a:solidFill>
                <a:latin typeface="Helvetica" pitchFamily="-112" charset="0"/>
                <a:ea typeface="Times" pitchFamily="-112" charset="0"/>
                <a:cs typeface="Times" pitchFamily="-112" charset="0"/>
              </a:rPr>
              <a:t>Deborah mu Barak</a:t>
            </a:r>
          </a:p>
        </p:txBody>
      </p:sp>
      <p:sp>
        <p:nvSpPr>
          <p:cNvPr id="580644" name="Text Box 36"/>
          <p:cNvSpPr txBox="1">
            <a:spLocks noChangeArrowheads="1"/>
          </p:cNvSpPr>
          <p:nvPr/>
        </p:nvSpPr>
        <p:spPr bwMode="auto">
          <a:xfrm>
            <a:off x="6610350" y="3360738"/>
            <a:ext cx="1874838" cy="45720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defRPr/>
            </a:pPr>
            <a:r>
              <a:rPr lang="en-US" sz="2400" b="1" dirty="0">
                <a:solidFill>
                  <a:srgbClr val="FFF30C"/>
                </a:solidFill>
                <a:latin typeface="Helvetica" pitchFamily="-112" charset="0"/>
                <a:ea typeface="Times" pitchFamily="-112" charset="0"/>
                <a:cs typeface="Times" pitchFamily="-112" charset="0"/>
              </a:rPr>
              <a:t>Gideon </a:t>
            </a:r>
          </a:p>
        </p:txBody>
      </p:sp>
      <p:sp>
        <p:nvSpPr>
          <p:cNvPr id="580645" name="Text Box 37"/>
          <p:cNvSpPr txBox="1">
            <a:spLocks noChangeArrowheads="1"/>
          </p:cNvSpPr>
          <p:nvPr/>
        </p:nvSpPr>
        <p:spPr bwMode="auto">
          <a:xfrm>
            <a:off x="6626225" y="5189538"/>
            <a:ext cx="1874838" cy="45720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defRPr/>
            </a:pPr>
            <a:r>
              <a:rPr lang="en-US" sz="2400" b="1" dirty="0">
                <a:solidFill>
                  <a:srgbClr val="FFF30C"/>
                </a:solidFill>
                <a:latin typeface="Helvetica" pitchFamily="-112" charset="0"/>
                <a:ea typeface="Times" pitchFamily="-112" charset="0"/>
                <a:cs typeface="Times" pitchFamily="-112" charset="0"/>
              </a:rPr>
              <a:t>Samson</a:t>
            </a:r>
          </a:p>
        </p:txBody>
      </p:sp>
      <p:grpSp>
        <p:nvGrpSpPr>
          <p:cNvPr id="20503" name="Group 37"/>
          <p:cNvGrpSpPr>
            <a:grpSpLocks/>
          </p:cNvGrpSpPr>
          <p:nvPr/>
        </p:nvGrpSpPr>
        <p:grpSpPr bwMode="auto">
          <a:xfrm>
            <a:off x="182563" y="0"/>
            <a:ext cx="1008062" cy="1720850"/>
            <a:chOff x="-1519311" y="525944"/>
            <a:chExt cx="1007429" cy="1910918"/>
          </a:xfrm>
        </p:grpSpPr>
        <p:sp>
          <p:nvSpPr>
            <p:cNvPr id="39" name="Rectangle 38"/>
            <p:cNvSpPr>
              <a:spLocks noChangeArrowheads="1"/>
            </p:cNvSpPr>
            <p:nvPr/>
          </p:nvSpPr>
          <p:spPr bwMode="auto">
            <a:xfrm>
              <a:off x="-1519311" y="525944"/>
              <a:ext cx="1007429"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0" name="Line 52"/>
            <p:cNvSpPr>
              <a:spLocks noChangeShapeType="1"/>
            </p:cNvSpPr>
            <p:nvPr/>
          </p:nvSpPr>
          <p:spPr bwMode="auto">
            <a:xfrm flipV="1">
              <a:off x="-1171867" y="1278677"/>
              <a:ext cx="396626"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251200" y="828675"/>
            <a:ext cx="3160713" cy="18129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Derei Israel nu</a:t>
            </a:r>
          </a:p>
          <a:p>
            <a:pPr algn="ctr">
              <a:defRPr/>
            </a:pPr>
            <a:r>
              <a:rPr lang="en-US" b="1">
                <a:solidFill>
                  <a:srgbClr val="51DC00"/>
                </a:solidFill>
                <a:latin typeface="Helvetica" charset="0"/>
              </a:rPr>
              <a:t> Chapimia peteko</a:t>
            </a:r>
          </a:p>
          <a:p>
            <a:pPr algn="ctr">
              <a:defRPr/>
            </a:pPr>
            <a:r>
              <a:rPr lang="en-US" b="1">
                <a:solidFill>
                  <a:srgbClr val="51DC00"/>
                </a:solidFill>
                <a:latin typeface="Helvetica" charset="0"/>
              </a:rPr>
              <a:t>Donu …</a:t>
            </a:r>
            <a:endParaRPr lang="en-US" b="1">
              <a:solidFill>
                <a:srgbClr val="FAFD00"/>
              </a:solidFill>
              <a:latin typeface="Helvetica" charset="0"/>
            </a:endParaRPr>
          </a:p>
          <a:p>
            <a:pPr algn="ctr">
              <a:defRPr/>
            </a:pPr>
            <a:endParaRPr lang="en-US"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en-US" b="1" smtClean="0">
                <a:solidFill>
                  <a:srgbClr val="51DC00"/>
                </a:solidFill>
                <a:latin typeface="Helvetica" charset="0"/>
              </a:rPr>
              <a:t>THELATHOU MU KEMEYIETHOU,</a:t>
            </a:r>
          </a:p>
          <a:p>
            <a:pPr algn="ctr">
              <a:defRPr/>
            </a:pPr>
            <a:r>
              <a:rPr lang="en-US" b="1" smtClean="0">
                <a:solidFill>
                  <a:srgbClr val="51DC00"/>
                </a:solidFill>
                <a:latin typeface="Helvetica" charset="0"/>
              </a:rPr>
              <a:t> </a:t>
            </a:r>
            <a:r>
              <a:rPr lang="ja-JP" altLang="en-US" b="1" smtClean="0">
                <a:solidFill>
                  <a:srgbClr val="FAFD00"/>
                </a:solidFill>
                <a:latin typeface="Helvetica" charset="0"/>
              </a:rPr>
              <a:t>“</a:t>
            </a:r>
            <a:r>
              <a:rPr lang="en-US" b="1" smtClean="0">
                <a:solidFill>
                  <a:srgbClr val="FAFD00"/>
                </a:solidFill>
                <a:latin typeface="Helvetica" charset="0"/>
              </a:rPr>
              <a:t>KHEPFIIKEBA ZHORIILI,</a:t>
            </a:r>
            <a:r>
              <a:rPr lang="ja-JP" altLang="en-US" b="1" smtClean="0">
                <a:solidFill>
                  <a:srgbClr val="FAFD00"/>
                </a:solidFill>
                <a:latin typeface="Helvetica" charset="0"/>
              </a:rPr>
              <a:t>”</a:t>
            </a:r>
            <a:r>
              <a:rPr lang="en-US" b="1" smtClean="0">
                <a:solidFill>
                  <a:srgbClr val="FAFD00"/>
                </a:solidFill>
                <a:latin typeface="Helvetica" charset="0"/>
              </a:rPr>
              <a:t> LIRO...</a:t>
            </a:r>
            <a:endParaRPr lang="en-US" b="1" smtClean="0">
              <a:solidFill>
                <a:srgbClr val="51DC00"/>
              </a:solidFill>
              <a:latin typeface="Helvetica" charset="0"/>
            </a:endParaRPr>
          </a:p>
        </p:txBody>
      </p:sp>
      <p:sp>
        <p:nvSpPr>
          <p:cNvPr id="581638" name="WordArt 6"/>
          <p:cNvSpPr>
            <a:spLocks noChangeArrowheads="1" noChangeShapeType="1" noTextEdit="1"/>
          </p:cNvSpPr>
          <p:nvPr/>
        </p:nvSpPr>
        <p:spPr bwMode="auto">
          <a:xfrm>
            <a:off x="-523875" y="2854325"/>
            <a:ext cx="9501188" cy="34702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222885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7:15</a:t>
            </a:r>
          </a:p>
        </p:txBody>
      </p:sp>
      <p:grpSp>
        <p:nvGrpSpPr>
          <p:cNvPr id="22534" name="Group 9"/>
          <p:cNvGrpSpPr>
            <a:grpSpLocks/>
          </p:cNvGrpSpPr>
          <p:nvPr/>
        </p:nvGrpSpPr>
        <p:grpSpPr bwMode="auto">
          <a:xfrm>
            <a:off x="8004175" y="3440113"/>
            <a:ext cx="1057275" cy="622300"/>
            <a:chOff x="5042" y="2167"/>
            <a:chExt cx="666" cy="392"/>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8" name="AutoShape 16"/>
            <p:cNvSpPr>
              <a:spLocks noChangeArrowheads="1"/>
            </p:cNvSpPr>
            <p:nvPr/>
          </p:nvSpPr>
          <p:spPr bwMode="auto">
            <a:xfrm>
              <a:off x="5056" y="2176"/>
              <a:ext cx="555" cy="16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081" y="2278"/>
              <a:ext cx="62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22552" name="Rectangle 20"/>
            <p:cNvSpPr>
              <a:spLocks noChangeArrowheads="1"/>
            </p:cNvSpPr>
            <p:nvPr/>
          </p:nvSpPr>
          <p:spPr bwMode="auto">
            <a:xfrm>
              <a:off x="5042" y="2167"/>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sp>
        <p:nvSpPr>
          <p:cNvPr id="22535"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2537" name="Text Box 23"/>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22538"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2539"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2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a:solidFill>
                  <a:srgbClr val="51DC00"/>
                </a:solidFill>
                <a:latin typeface="Helvetica" charset="0"/>
                <a:ea typeface="ＭＳ Ｐゴシック" charset="-128"/>
                <a:cs typeface="ＭＳ Ｐゴシック" charset="-128"/>
              </a:rPr>
              <a:t>THE LAST AND GREATEST,</a:t>
            </a:r>
          </a:p>
          <a:p>
            <a:pPr algn="ctr">
              <a:defRPr/>
            </a:pPr>
            <a:r>
              <a:rPr lang="en-US" b="1">
                <a:solidFill>
                  <a:srgbClr val="51DC00"/>
                </a:solidFill>
                <a:latin typeface="Helvetica" charset="0"/>
                <a:ea typeface="ＭＳ Ｐゴシック" charset="-128"/>
                <a:cs typeface="ＭＳ Ｐゴシック" charset="-128"/>
              </a:rPr>
              <a:t>THE </a:t>
            </a:r>
            <a:r>
              <a:rPr lang="en-US" b="1">
                <a:solidFill>
                  <a:srgbClr val="FAFD00"/>
                </a:solidFill>
                <a:latin typeface="Helvetica" charset="0"/>
                <a:ea typeface="ＭＳ Ｐゴシック" charset="-128"/>
                <a:cs typeface="ＭＳ Ｐゴシック" charset="-128"/>
              </a:rPr>
              <a:t>“HINGE CHARACTER,” </a:t>
            </a:r>
            <a:r>
              <a:rPr lang="en-US" b="1">
                <a:solidFill>
                  <a:srgbClr val="51DC00"/>
                </a:solidFill>
                <a:latin typeface="Helvetica" charset="0"/>
                <a:ea typeface="ＭＳ Ｐゴシック" charset="-128"/>
                <a:cs typeface="ＭＳ Ｐゴシック" charset="-128"/>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pitchFamily="-112"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2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2"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30"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7"/>
              </a:schemeClr>
            </a:outerShdw>
          </a:effec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916487" cy="523875"/>
          </a:xfrm>
          <a:prstGeom prst="rect">
            <a:avLst/>
          </a:prstGeom>
          <a:noFill/>
          <a:ln w="9525">
            <a:noFill/>
            <a:miter lim="800000"/>
            <a:headEnd/>
            <a:tailEnd/>
          </a:ln>
          <a:effectLst>
            <a:outerShdw blurRad="63500" dist="46662" dir="3284183" algn="ctr" rotWithShape="0">
              <a:schemeClr val="tx1">
                <a:alpha val="74997"/>
              </a:schemeClr>
            </a:outerShdw>
          </a:effectLst>
        </p:spPr>
        <p:txBody>
          <a:bodyPr wrap="none">
            <a:spAutoFit/>
          </a:bodyPr>
          <a:lstStyle/>
          <a:p>
            <a:pPr eaLnBrk="1" hangingPunct="1">
              <a:defRPr/>
            </a:pPr>
            <a:r>
              <a:rPr lang="en-US" b="1" dirty="0" err="1">
                <a:solidFill>
                  <a:schemeClr val="bg2"/>
                </a:solidFill>
                <a:latin typeface="Arial" pitchFamily="-112" charset="0"/>
                <a:ea typeface="+mn-ea"/>
                <a:cs typeface="+mn-cs"/>
              </a:rPr>
              <a:t>Nebi</a:t>
            </a:r>
            <a:r>
              <a:rPr lang="en-US" b="1" dirty="0">
                <a:solidFill>
                  <a:schemeClr val="bg2"/>
                </a:solidFill>
                <a:latin typeface="Arial" pitchFamily="-112" charset="0"/>
                <a:ea typeface="+mn-ea"/>
                <a:cs typeface="+mn-cs"/>
              </a:rPr>
              <a:t> </a:t>
            </a:r>
            <a:r>
              <a:rPr lang="en-US" b="1" dirty="0" err="1">
                <a:solidFill>
                  <a:schemeClr val="bg2"/>
                </a:solidFill>
                <a:latin typeface="Arial" pitchFamily="-112" charset="0"/>
                <a:ea typeface="+mn-ea"/>
                <a:cs typeface="+mn-cs"/>
              </a:rPr>
              <a:t>Samwil</a:t>
            </a:r>
            <a:r>
              <a:rPr lang="en-US" b="1" dirty="0">
                <a:solidFill>
                  <a:schemeClr val="bg2"/>
                </a:solidFill>
                <a:latin typeface="Arial" pitchFamily="-112" charset="0"/>
                <a:ea typeface="+mn-ea"/>
                <a:cs typeface="+mn-cs"/>
              </a:rPr>
              <a:t> (Ramah </a:t>
            </a:r>
            <a:r>
              <a:rPr lang="en-US" b="1" dirty="0" err="1">
                <a:solidFill>
                  <a:schemeClr val="bg2"/>
                </a:solidFill>
                <a:latin typeface="Arial" pitchFamily="-112" charset="0"/>
                <a:ea typeface="+mn-ea"/>
                <a:cs typeface="+mn-cs"/>
              </a:rPr>
              <a:t>Kheki</a:t>
            </a:r>
            <a:r>
              <a:rPr lang="en-US" b="1" dirty="0">
                <a:solidFill>
                  <a:schemeClr val="bg2"/>
                </a:solidFill>
                <a:latin typeface="Arial" pitchFamily="-112" charset="0"/>
                <a:ea typeface="+mn-ea"/>
                <a:cs typeface="+mn-cs"/>
              </a:rPr>
              <a:t>)</a:t>
            </a:r>
          </a:p>
        </p:txBody>
      </p:sp>
      <p:sp>
        <p:nvSpPr>
          <p:cNvPr id="599070" name="Text Box 30"/>
          <p:cNvSpPr txBox="1">
            <a:spLocks noChangeArrowheads="1"/>
          </p:cNvSpPr>
          <p:nvPr/>
        </p:nvSpPr>
        <p:spPr bwMode="auto">
          <a:xfrm>
            <a:off x="4038600" y="3852863"/>
            <a:ext cx="10858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pitchFamily="-112" charset="0"/>
                <a:ea typeface="+mn-ea"/>
                <a:cs typeface="+mn-cs"/>
              </a:rPr>
              <a:t>Bethany</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336675" cy="646113"/>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sz="1800" b="1" smtClean="0">
                <a:solidFill>
                  <a:schemeClr val="tx1"/>
                </a:solidFill>
                <a:latin typeface="Arial" charset="0"/>
              </a:rPr>
              <a:t>Ruosoki Thiu</a:t>
            </a:r>
            <a:endParaRPr lang="en-US" sz="1800" smtClean="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1889125" y="3622675"/>
            <a:ext cx="2157413"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eaLnBrk="1" hangingPunct="1">
              <a:defRPr/>
            </a:pPr>
            <a:r>
              <a:rPr lang="en-US" sz="1800" b="1" dirty="0">
                <a:solidFill>
                  <a:schemeClr val="tx1"/>
                </a:solidFill>
                <a:latin typeface="Arial" pitchFamily="-112" charset="0"/>
                <a:ea typeface="+mn-ea"/>
                <a:cs typeface="+mn-cs"/>
              </a:rPr>
              <a:t> Olives </a:t>
            </a:r>
            <a:r>
              <a:rPr lang="en-US" sz="1800" b="1" dirty="0" err="1">
                <a:solidFill>
                  <a:schemeClr val="tx1"/>
                </a:solidFill>
                <a:latin typeface="Arial" pitchFamily="-112" charset="0"/>
                <a:ea typeface="+mn-ea"/>
                <a:cs typeface="+mn-cs"/>
              </a:rPr>
              <a:t>kijiithou</a:t>
            </a:r>
            <a:endParaRPr lang="en-US" sz="1800" b="1" dirty="0">
              <a:solidFill>
                <a:schemeClr val="tx1"/>
              </a:solidFill>
              <a:latin typeface="Arial" pitchFamily="-112" charset="0"/>
              <a:ea typeface="+mn-ea"/>
              <a:cs typeface="+mn-cs"/>
            </a:endParaRP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sz="1800" b="1" smtClean="0">
                <a:solidFill>
                  <a:schemeClr val="tx1"/>
                </a:solidFill>
                <a:latin typeface="Arial" charset="0"/>
              </a:rPr>
              <a:t>Dome of the Rock</a:t>
            </a:r>
            <a:endParaRPr lang="en-US" sz="1800" smtClean="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2460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460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4604" name="Rectangle 51"/>
          <p:cNvSpPr>
            <a:spLocks noChangeArrowheads="1"/>
          </p:cNvSpPr>
          <p:nvPr/>
        </p:nvSpPr>
        <p:spPr bwMode="auto">
          <a:xfrm>
            <a:off x="7378700" y="3876675"/>
            <a:ext cx="1490663" cy="9652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923925"/>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dirty="0">
                <a:solidFill>
                  <a:schemeClr val="tx1"/>
                </a:solidFill>
                <a:latin typeface="Arial" pitchFamily="-112" charset="0"/>
                <a:ea typeface="+mn-ea"/>
                <a:cs typeface="+mn-cs"/>
              </a:rPr>
              <a:t>Jericho nu </a:t>
            </a:r>
            <a:r>
              <a:rPr lang="en-US" sz="1800" b="1" dirty="0" err="1">
                <a:solidFill>
                  <a:schemeClr val="tx1"/>
                </a:solidFill>
                <a:latin typeface="Arial" pitchFamily="-112" charset="0"/>
                <a:ea typeface="+mn-ea"/>
                <a:cs typeface="+mn-cs"/>
              </a:rPr>
              <a:t>vo</a:t>
            </a:r>
            <a:r>
              <a:rPr lang="en-US" sz="1800" b="1" dirty="0">
                <a:solidFill>
                  <a:schemeClr val="tx1"/>
                </a:solidFill>
                <a:latin typeface="Arial" pitchFamily="-112" charset="0"/>
                <a:ea typeface="+mn-ea"/>
                <a:cs typeface="+mn-cs"/>
              </a:rPr>
              <a:t> </a:t>
            </a:r>
            <a:r>
              <a:rPr lang="en-US" sz="1800" b="1" dirty="0" err="1">
                <a:solidFill>
                  <a:schemeClr val="tx1"/>
                </a:solidFill>
                <a:latin typeface="Arial" pitchFamily="-112" charset="0"/>
                <a:ea typeface="+mn-ea"/>
                <a:cs typeface="+mn-cs"/>
              </a:rPr>
              <a:t>ketuo</a:t>
            </a:r>
            <a:r>
              <a:rPr lang="en-US" sz="1800" b="1" dirty="0">
                <a:solidFill>
                  <a:schemeClr val="tx1"/>
                </a:solidFill>
                <a:latin typeface="Arial" pitchFamily="-112" charset="0"/>
                <a:ea typeface="+mn-ea"/>
                <a:cs typeface="+mn-cs"/>
              </a:rPr>
              <a:t> cha</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p:spPr>
        <p:txBody>
          <a:bodyPr/>
          <a:lstStyle/>
          <a:p>
            <a:pPr>
              <a:defRPr/>
            </a:pPr>
            <a:endParaRPr lang="en-US">
              <a:ea typeface="ＭＳ Ｐゴシック" charset="-128"/>
              <a:cs typeface="ＭＳ Ｐゴシック" charset="-128"/>
            </a:endParaRPr>
          </a:p>
        </p:txBody>
      </p:sp>
      <p:sp>
        <p:nvSpPr>
          <p:cNvPr id="24615"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360613" y="1562100"/>
            <a:ext cx="6065837" cy="13731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EA18"/>
                </a:solidFill>
                <a:latin typeface="Comic Sans MS" pitchFamily="-112" charset="0"/>
                <a:ea typeface="+mn-ea"/>
                <a:cs typeface="+mn-cs"/>
              </a:rPr>
              <a:t>Samuel: </a:t>
            </a:r>
            <a:r>
              <a:rPr lang="en-US" b="1" dirty="0" err="1">
                <a:solidFill>
                  <a:srgbClr val="FFEA18"/>
                </a:solidFill>
                <a:latin typeface="Comic Sans MS" pitchFamily="-112" charset="0"/>
                <a:ea typeface="+mn-ea"/>
                <a:cs typeface="+mn-cs"/>
              </a:rPr>
              <a:t>Siedzekesiu</a:t>
            </a:r>
            <a:r>
              <a:rPr lang="en-US" b="1" dirty="0">
                <a:solidFill>
                  <a:srgbClr val="FFEA18"/>
                </a:solidFill>
                <a:latin typeface="Comic Sans MS" pitchFamily="-112" charset="0"/>
                <a:ea typeface="+mn-ea"/>
                <a:cs typeface="+mn-cs"/>
              </a:rPr>
              <a:t> mu </a:t>
            </a:r>
            <a:r>
              <a:rPr lang="en-US" b="1" dirty="0" err="1">
                <a:solidFill>
                  <a:srgbClr val="FFEA18"/>
                </a:solidFill>
                <a:latin typeface="Comic Sans MS" pitchFamily="-112" charset="0"/>
                <a:ea typeface="+mn-ea"/>
                <a:cs typeface="+mn-cs"/>
              </a:rPr>
              <a:t>Capiu</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Puo</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ki</a:t>
            </a:r>
            <a:r>
              <a:rPr lang="en-US" b="1" dirty="0">
                <a:solidFill>
                  <a:srgbClr val="FFEA18"/>
                </a:solidFill>
                <a:latin typeface="Comic Sans MS" pitchFamily="-112" charset="0"/>
                <a:ea typeface="+mn-ea"/>
                <a:cs typeface="+mn-cs"/>
              </a:rPr>
              <a:t> mu </a:t>
            </a:r>
            <a:r>
              <a:rPr lang="en-US" b="1" dirty="0" err="1">
                <a:solidFill>
                  <a:srgbClr val="FFEA18"/>
                </a:solidFill>
                <a:latin typeface="Comic Sans MS" pitchFamily="-112" charset="0"/>
                <a:ea typeface="+mn-ea"/>
                <a:cs typeface="+mn-cs"/>
              </a:rPr>
              <a:t>puo</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kepenuo</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ra</a:t>
            </a:r>
            <a:r>
              <a:rPr lang="en-US" b="1" dirty="0">
                <a:solidFill>
                  <a:srgbClr val="FFEA18"/>
                </a:solidFill>
                <a:latin typeface="Comic Sans MS" pitchFamily="-112" charset="0"/>
                <a:ea typeface="+mn-ea"/>
                <a:cs typeface="+mn-cs"/>
              </a:rPr>
              <a:t> Jerusalem </a:t>
            </a:r>
            <a:r>
              <a:rPr lang="en-US" b="1" dirty="0" err="1">
                <a:solidFill>
                  <a:srgbClr val="FFEA18"/>
                </a:solidFill>
                <a:latin typeface="Comic Sans MS" pitchFamily="-112" charset="0"/>
                <a:ea typeface="+mn-ea"/>
                <a:cs typeface="+mn-cs"/>
              </a:rPr>
              <a:t>pesotsatie</a:t>
            </a:r>
            <a:r>
              <a:rPr lang="en-US" b="1" dirty="0">
                <a:solidFill>
                  <a:srgbClr val="FFEA18"/>
                </a:solidFill>
                <a:latin typeface="Comic Sans MS" pitchFamily="-112" charset="0"/>
                <a:ea typeface="+mn-ea"/>
                <a:cs typeface="+mn-cs"/>
              </a:rPr>
              <a:t>. </a:t>
            </a:r>
          </a:p>
        </p:txBody>
      </p:sp>
      <p:sp>
        <p:nvSpPr>
          <p:cNvPr id="2461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337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b="1">
                <a:solidFill>
                  <a:schemeClr val="tx1"/>
                </a:solidFill>
              </a:rPr>
              <a:t>Samuel kerieu 8:4-19</a:t>
            </a:r>
          </a:p>
        </p:txBody>
      </p:sp>
      <p:sp>
        <p:nvSpPr>
          <p:cNvPr id="24619" name="Text Box 70"/>
          <p:cNvSpPr txBox="1">
            <a:spLocks noChangeArrowheads="1"/>
          </p:cNvSpPr>
          <p:nvPr/>
        </p:nvSpPr>
        <p:spPr bwMode="auto">
          <a:xfrm>
            <a:off x="1819275" y="-12700"/>
            <a:ext cx="2339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Sam. Kerieu 8:4-22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6626" name="AutoShape 3"/>
          <p:cNvSpPr>
            <a:spLocks noChangeArrowheads="1"/>
          </p:cNvSpPr>
          <p:nvPr/>
        </p:nvSpPr>
        <p:spPr bwMode="auto">
          <a:xfrm>
            <a:off x="3133725" y="1038225"/>
            <a:ext cx="2036763" cy="1049338"/>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46425" y="1044575"/>
            <a:ext cx="2035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KEBVIIKEBOU</a:t>
            </a:r>
          </a:p>
          <a:p>
            <a:endParaRPr lang="en-US" sz="2000" b="1">
              <a:solidFill>
                <a:schemeClr val="accent2"/>
              </a:solidFill>
              <a:latin typeface="Times" charset="0"/>
            </a:endParaRPr>
          </a:p>
        </p:txBody>
      </p:sp>
      <p:sp>
        <p:nvSpPr>
          <p:cNvPr id="2662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1" name="Rectangle 10"/>
          <p:cNvSpPr>
            <a:spLocks noChangeArrowheads="1"/>
          </p:cNvSpPr>
          <p:nvPr/>
        </p:nvSpPr>
        <p:spPr bwMode="auto">
          <a:xfrm>
            <a:off x="3390900" y="1765300"/>
            <a:ext cx="30702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CHAPIMIAKO</a:t>
            </a:r>
          </a:p>
        </p:txBody>
      </p:sp>
      <p:sp>
        <p:nvSpPr>
          <p:cNvPr id="2663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458788" y="0"/>
            <a:ext cx="8331200" cy="5857875"/>
            <a:chOff x="289" y="0"/>
            <a:chExt cx="5248" cy="3690"/>
          </a:xfrm>
        </p:grpSpPr>
        <p:sp>
          <p:nvSpPr>
            <p:cNvPr id="582671" name="Text Box 15"/>
            <p:cNvSpPr txBox="1">
              <a:spLocks noChangeArrowheads="1"/>
            </p:cNvSpPr>
            <p:nvPr/>
          </p:nvSpPr>
          <p:spPr bwMode="auto">
            <a:xfrm>
              <a:off x="289" y="2352"/>
              <a:ext cx="5248" cy="1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smtClean="0">
                  <a:solidFill>
                    <a:srgbClr val="FFFF00"/>
                  </a:solidFill>
                  <a:latin typeface="Comic Sans MS" charset="0"/>
                </a:rPr>
                <a:t>“</a:t>
              </a:r>
              <a:r>
                <a:rPr lang="en-US" sz="6600" b="1" i="1" smtClean="0">
                  <a:solidFill>
                    <a:srgbClr val="FFFF00"/>
                  </a:solidFill>
                  <a:latin typeface="Comic Sans MS" charset="0"/>
                </a:rPr>
                <a:t>Hie kedimia puo chaya we</a:t>
              </a:r>
              <a:r>
                <a:rPr lang="ja-JP" altLang="en-US" sz="6600" b="1" i="1" smtClean="0">
                  <a:solidFill>
                    <a:srgbClr val="FFFF00"/>
                  </a:solidFill>
                  <a:latin typeface="Comic Sans MS" charset="0"/>
                </a:rPr>
                <a:t>”</a:t>
              </a:r>
              <a:endParaRPr lang="en-US" sz="6600" b="1" i="1" smtClean="0">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grpSp>
        <p:nvGrpSpPr>
          <p:cNvPr id="26638" name="Group 18"/>
          <p:cNvGrpSpPr>
            <a:grpSpLocks/>
          </p:cNvGrpSpPr>
          <p:nvPr/>
        </p:nvGrpSpPr>
        <p:grpSpPr bwMode="auto">
          <a:xfrm>
            <a:off x="7953375" y="3397250"/>
            <a:ext cx="1311275" cy="665163"/>
            <a:chOff x="5010" y="2140"/>
            <a:chExt cx="826" cy="419"/>
          </a:xfrm>
        </p:grpSpPr>
        <p:sp>
          <p:nvSpPr>
            <p:cNvPr id="26651"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2"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4"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5"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6"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7" name="AutoShape 25"/>
            <p:cNvSpPr>
              <a:spLocks noChangeArrowheads="1"/>
            </p:cNvSpPr>
            <p:nvPr/>
          </p:nvSpPr>
          <p:spPr bwMode="auto">
            <a:xfrm>
              <a:off x="5056" y="2140"/>
              <a:ext cx="555" cy="20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8"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1" name="Rectangle 29"/>
            <p:cNvSpPr>
              <a:spLocks noChangeArrowheads="1"/>
            </p:cNvSpPr>
            <p:nvPr/>
          </p:nvSpPr>
          <p:spPr bwMode="auto">
            <a:xfrm>
              <a:off x="5010" y="2278"/>
              <a:ext cx="8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26662" name="Rectangle 30"/>
            <p:cNvSpPr>
              <a:spLocks noChangeArrowheads="1"/>
            </p:cNvSpPr>
            <p:nvPr/>
          </p:nvSpPr>
          <p:spPr bwMode="auto">
            <a:xfrm>
              <a:off x="5022" y="2160"/>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sp>
        <p:nvSpPr>
          <p:cNvPr id="26639"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6641" name="Text Box 33"/>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grpSp>
        <p:nvGrpSpPr>
          <p:cNvPr id="4" name="Group 36"/>
          <p:cNvGrpSpPr>
            <a:grpSpLocks/>
          </p:cNvGrpSpPr>
          <p:nvPr/>
        </p:nvGrpSpPr>
        <p:grpSpPr bwMode="auto">
          <a:xfrm>
            <a:off x="496888" y="-2236788"/>
            <a:ext cx="8445500" cy="7837488"/>
            <a:chOff x="-1386" y="-12"/>
            <a:chExt cx="5320" cy="4273"/>
          </a:xfrm>
        </p:grpSpPr>
        <p:sp>
          <p:nvSpPr>
            <p:cNvPr id="582693" name="Text Box 37"/>
            <p:cNvSpPr txBox="1">
              <a:spLocks noChangeArrowheads="1"/>
            </p:cNvSpPr>
            <p:nvPr/>
          </p:nvSpPr>
          <p:spPr bwMode="auto">
            <a:xfrm>
              <a:off x="-1386" y="3305"/>
              <a:ext cx="5320" cy="95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chemeClr val="hlink"/>
                  </a:solidFill>
                  <a:latin typeface="Comic Sans MS" charset="0"/>
                </a:rPr>
                <a:t>“</a:t>
              </a:r>
              <a:r>
                <a:rPr lang="en-US" sz="5400" b="1" i="1" smtClean="0">
                  <a:solidFill>
                    <a:schemeClr val="hlink"/>
                  </a:solidFill>
                  <a:latin typeface="Comic Sans MS" charset="0"/>
                </a:rPr>
                <a:t>No cha kebau n nei kethozo me?</a:t>
              </a:r>
              <a:r>
                <a:rPr lang="ja-JP" altLang="en-US" sz="5400" b="1" i="1" smtClean="0">
                  <a:solidFill>
                    <a:schemeClr val="hlink"/>
                  </a:solidFill>
                  <a:latin typeface="Comic Sans MS" charset="0"/>
                </a:rPr>
                <a:t>”</a:t>
              </a:r>
              <a:endParaRPr lang="en-US" sz="5400" b="1" i="1" smtClean="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sp>
        <p:nvSpPr>
          <p:cNvPr id="26643"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6646"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117850" y="828675"/>
            <a:ext cx="342741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endParaRPr lang="en-US" b="1">
              <a:solidFill>
                <a:srgbClr val="4D4D4D"/>
              </a:solidFill>
              <a:latin typeface="Helvetica" charset="0"/>
            </a:endParaRPr>
          </a:p>
          <a:p>
            <a:pPr algn="ctr"/>
            <a:r>
              <a:rPr lang="en-US" b="1">
                <a:solidFill>
                  <a:srgbClr val="4D4D4D"/>
                </a:solidFill>
                <a:latin typeface="Helvetica" charset="0"/>
              </a:rPr>
              <a:t>ISRAEL NU CHAPI </a:t>
            </a:r>
          </a:p>
          <a:p>
            <a:pPr algn="ctr"/>
            <a:r>
              <a:rPr lang="en-US" b="1">
                <a:solidFill>
                  <a:srgbClr val="4D4D4D"/>
                </a:solidFill>
                <a:latin typeface="Helvetica" charset="0"/>
              </a:rPr>
              <a:t>13KO DONU...</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GIDEON</a:t>
            </a:r>
          </a:p>
        </p:txBody>
      </p:sp>
      <p:sp>
        <p:nvSpPr>
          <p:cNvPr id="28675"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DEBORAH</a:t>
            </a:r>
          </a:p>
        </p:txBody>
      </p:sp>
      <p:sp>
        <p:nvSpPr>
          <p:cNvPr id="28676" name="Text Box 6"/>
          <p:cNvSpPr txBox="1">
            <a:spLocks noChangeArrowheads="1"/>
          </p:cNvSpPr>
          <p:nvPr/>
        </p:nvSpPr>
        <p:spPr bwMode="auto">
          <a:xfrm>
            <a:off x="1397000" y="2640013"/>
            <a:ext cx="7415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4D4D4D"/>
                </a:solidFill>
                <a:latin typeface="Helvetica" charset="0"/>
              </a:rPr>
              <a:t>THELATHOU MU KEMEYIETHOU,</a:t>
            </a:r>
          </a:p>
          <a:p>
            <a:pPr algn="ctr"/>
            <a:r>
              <a:rPr lang="ja-JP" altLang="en-US" b="1">
                <a:solidFill>
                  <a:srgbClr val="4D4D4D"/>
                </a:solidFill>
                <a:latin typeface="Helvetica" charset="0"/>
              </a:rPr>
              <a:t>“</a:t>
            </a:r>
            <a:r>
              <a:rPr lang="en-US" altLang="ja-JP" b="1">
                <a:solidFill>
                  <a:srgbClr val="4D4D4D"/>
                </a:solidFill>
                <a:latin typeface="Helvetica" charset="0"/>
              </a:rPr>
              <a:t>KHEPFIIKEBA ZHORIILI</a:t>
            </a:r>
            <a:r>
              <a:rPr lang="ja-JP" altLang="en-US" b="1">
                <a:solidFill>
                  <a:srgbClr val="4D4D4D"/>
                </a:solidFill>
                <a:latin typeface="Helvetica" charset="0"/>
              </a:rPr>
              <a:t>”</a:t>
            </a:r>
            <a:r>
              <a:rPr lang="en-US" altLang="ja-JP" b="1">
                <a:solidFill>
                  <a:srgbClr val="4D4D4D"/>
                </a:solidFill>
                <a:latin typeface="Helvetica" charset="0"/>
              </a:rPr>
              <a:t> LIRO...</a:t>
            </a:r>
            <a:endParaRPr lang="en-US" b="1">
              <a:solidFill>
                <a:srgbClr val="4D4D4D"/>
              </a:solidFill>
              <a:latin typeface="Helvetica" charset="0"/>
            </a:endParaRPr>
          </a:p>
        </p:txBody>
      </p:sp>
      <p:sp>
        <p:nvSpPr>
          <p:cNvPr id="28677" name="WordArt 9"/>
          <p:cNvSpPr>
            <a:spLocks noChangeArrowheads="1" noChangeShapeType="1" noTextEdit="1"/>
          </p:cNvSpPr>
          <p:nvPr/>
        </p:nvSpPr>
        <p:spPr bwMode="auto">
          <a:xfrm>
            <a:off x="-153988" y="2654300"/>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752600" y="709613"/>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585739" name="Text Box 11"/>
          <p:cNvSpPr txBox="1">
            <a:spLocks noChangeArrowheads="1"/>
          </p:cNvSpPr>
          <p:nvPr/>
        </p:nvSpPr>
        <p:spPr bwMode="auto">
          <a:xfrm>
            <a:off x="384175" y="2276475"/>
            <a:ext cx="4038600" cy="67468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dirty="0" err="1">
                <a:solidFill>
                  <a:srgbClr val="F83949"/>
                </a:solidFill>
                <a:latin typeface="Comic Sans MS" pitchFamily="-112" charset="0"/>
                <a:ea typeface="+mn-ea"/>
                <a:cs typeface="+mn-cs"/>
              </a:rPr>
              <a:t>Kebviikebou</a:t>
            </a:r>
            <a:endParaRPr lang="en-US" sz="5400" b="1" dirty="0">
              <a:solidFill>
                <a:srgbClr val="F83949"/>
              </a:solidFill>
              <a:latin typeface="Comic Sans MS" pitchFamily="-112" charset="0"/>
              <a:ea typeface="+mn-ea"/>
              <a:cs typeface="+mn-cs"/>
            </a:endParaRPr>
          </a:p>
        </p:txBody>
      </p:sp>
      <p:sp>
        <p:nvSpPr>
          <p:cNvPr id="585740" name="Text Box 12"/>
          <p:cNvSpPr txBox="1">
            <a:spLocks noChangeArrowheads="1"/>
          </p:cNvSpPr>
          <p:nvPr/>
        </p:nvSpPr>
        <p:spPr bwMode="auto">
          <a:xfrm>
            <a:off x="5195888" y="2287588"/>
            <a:ext cx="3556000" cy="7016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dirty="0" err="1">
                <a:solidFill>
                  <a:srgbClr val="25A5FA"/>
                </a:solidFill>
                <a:latin typeface="Comic Sans MS" pitchFamily="-112" charset="0"/>
                <a:ea typeface="+mn-ea"/>
                <a:cs typeface="+mn-cs"/>
              </a:rPr>
              <a:t>Kedimiako</a:t>
            </a:r>
            <a:endParaRPr lang="en-US" sz="5400" b="1" dirty="0">
              <a:solidFill>
                <a:srgbClr val="25A5FA"/>
              </a:solidFill>
              <a:latin typeface="Comic Sans MS" pitchFamily="-112" charset="0"/>
              <a:ea typeface="+mn-ea"/>
              <a:cs typeface="+mn-cs"/>
            </a:endParaRPr>
          </a:p>
        </p:txBody>
      </p:sp>
      <p:sp>
        <p:nvSpPr>
          <p:cNvPr id="28681"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2474913"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9:17</a:t>
            </a:r>
          </a:p>
        </p:txBody>
      </p:sp>
      <p:sp>
        <p:nvSpPr>
          <p:cNvPr id="28683"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5" name="Text Box 17"/>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28686"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8687"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0"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1"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2"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2" name="Rectangle 8"/>
          <p:cNvSpPr>
            <a:spLocks noChangeArrowheads="1"/>
          </p:cNvSpPr>
          <p:nvPr/>
        </p:nvSpPr>
        <p:spPr bwMode="auto">
          <a:xfrm>
            <a:off x="2516301" y="1768302"/>
            <a:ext cx="4877926" cy="36138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4200" b="1" dirty="0" err="1">
                <a:ln w="18415" cmpd="sng">
                  <a:solidFill>
                    <a:srgbClr val="FFFFFF"/>
                  </a:solidFill>
                  <a:prstDash val="solid"/>
                </a:ln>
                <a:solidFill>
                  <a:schemeClr val="tx2">
                    <a:lumMod val="75000"/>
                  </a:schemeClr>
                </a:solidFill>
                <a:effectLst>
                  <a:outerShdw blurRad="63500" dir="3600000" algn="tl" rotWithShape="0">
                    <a:srgbClr val="000000">
                      <a:alpha val="70000"/>
                    </a:srgbClr>
                  </a:outerShdw>
                </a:effectLst>
                <a:latin typeface="Times" pitchFamily="-112" charset="0"/>
                <a:ea typeface="+mn-ea"/>
                <a:cs typeface="+mn-cs"/>
              </a:rPr>
              <a:t>k</a:t>
            </a:r>
            <a:r>
              <a:rPr lang="en-US" sz="22900" dirty="0" err="1">
                <a:ln w="18415" cmpd="sng">
                  <a:solidFill>
                    <a:schemeClr val="bg2">
                      <a:lumMod val="50000"/>
                      <a:lumOff val="50000"/>
                    </a:schemeClr>
                  </a:solidFill>
                  <a:prstDash val="solid"/>
                </a:ln>
                <a:solidFill>
                  <a:schemeClr val="bg2">
                    <a:lumMod val="50000"/>
                    <a:lumOff val="50000"/>
                  </a:schemeClr>
                </a:solidFill>
                <a:effectLst>
                  <a:outerShdw blurRad="63500" dir="3600000" algn="tl" rotWithShape="0">
                    <a:srgbClr val="000000">
                      <a:alpha val="70000"/>
                    </a:srgbClr>
                  </a:outerShdw>
                </a:effectLst>
                <a:latin typeface="Times" pitchFamily="-112" charset="0"/>
                <a:ea typeface="+mn-ea"/>
                <a:cs typeface="+mn-cs"/>
              </a:rPr>
              <a:t>K</a:t>
            </a:r>
            <a:r>
              <a:rPr lang="en-US" sz="14200" dirty="0" err="1">
                <a:ln w="18415" cmpd="sng">
                  <a:solidFill>
                    <a:srgbClr val="FFFFFF"/>
                  </a:solidFill>
                  <a:prstDash val="solid"/>
                </a:ln>
                <a:solidFill>
                  <a:schemeClr val="tx2">
                    <a:lumMod val="75000"/>
                  </a:schemeClr>
                </a:solidFill>
                <a:effectLst>
                  <a:outerShdw blurRad="63500" dir="3600000" algn="tl" rotWithShape="0">
                    <a:srgbClr val="000000">
                      <a:alpha val="70000"/>
                    </a:srgbClr>
                  </a:outerShdw>
                </a:effectLst>
                <a:latin typeface="Times" pitchFamily="-112" charset="0"/>
                <a:ea typeface="+mn-ea"/>
                <a:cs typeface="+mn-cs"/>
              </a:rPr>
              <a:t>k</a:t>
            </a:r>
            <a:endParaRPr lang="en-US" sz="14200" dirty="0">
              <a:ln w="18415" cmpd="sng">
                <a:solidFill>
                  <a:srgbClr val="FFFFFF"/>
                </a:solidFill>
                <a:prstDash val="solid"/>
              </a:ln>
              <a:solidFill>
                <a:schemeClr val="tx2">
                  <a:lumMod val="75000"/>
                </a:schemeClr>
              </a:solidFill>
              <a:effectLst>
                <a:outerShdw blurRad="63500" dir="3600000" algn="tl" rotWithShape="0">
                  <a:srgbClr val="000000">
                    <a:alpha val="70000"/>
                  </a:srgbClr>
                </a:outerShdw>
              </a:effectLst>
              <a:latin typeface="Times" pitchFamily="-112" charset="0"/>
              <a:ea typeface="+mn-ea"/>
              <a:cs typeface="+mn-cs"/>
            </a:endParaRPr>
          </a:p>
        </p:txBody>
      </p:sp>
      <p:sp>
        <p:nvSpPr>
          <p:cNvPr id="584713" name="Rectangle 9"/>
          <p:cNvSpPr>
            <a:spLocks noChangeArrowheads="1"/>
          </p:cNvSpPr>
          <p:nvPr/>
        </p:nvSpPr>
        <p:spPr bwMode="auto">
          <a:xfrm>
            <a:off x="1584325" y="4749800"/>
            <a:ext cx="6634163" cy="11985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KEDIMIAKO</a:t>
            </a:r>
            <a:r>
              <a:rPr lang="ja-JP" altLang="en-US" sz="7200" i="1">
                <a:solidFill>
                  <a:srgbClr val="00FF00"/>
                </a:solidFill>
                <a:latin typeface="Times" charset="0"/>
              </a:rPr>
              <a:t>”</a:t>
            </a:r>
            <a:endParaRPr lang="en-US" sz="7200" i="1">
              <a:solidFill>
                <a:srgbClr val="00FF00"/>
              </a:solidFill>
              <a:latin typeface="Times" charset="0"/>
            </a:endParaRPr>
          </a:p>
        </p:txBody>
      </p:sp>
      <p:sp>
        <p:nvSpPr>
          <p:cNvPr id="30725"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7"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4713"/>
                                        </p:tgtEl>
                                        <p:attrNameLst>
                                          <p:attrName>style.visibility</p:attrName>
                                        </p:attrNameLst>
                                      </p:cBhvr>
                                      <p:to>
                                        <p:strVal val="visible"/>
                                      </p:to>
                                    </p:set>
                                    <p:animEffect transition="in" filter="fade">
                                      <p:cBhvr>
                                        <p:cTn id="11"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30675" y="519113"/>
            <a:ext cx="3519488" cy="5789612"/>
            <a:chOff x="2602" y="327"/>
            <a:chExt cx="2217" cy="3647"/>
          </a:xfrm>
        </p:grpSpPr>
        <p:grpSp>
          <p:nvGrpSpPr>
            <p:cNvPr id="32915" name="Group 3"/>
            <p:cNvGrpSpPr>
              <a:grpSpLocks/>
            </p:cNvGrpSpPr>
            <p:nvPr/>
          </p:nvGrpSpPr>
          <p:grpSpPr bwMode="auto">
            <a:xfrm>
              <a:off x="2602" y="327"/>
              <a:ext cx="1052" cy="3647"/>
              <a:chOff x="2602" y="327"/>
              <a:chExt cx="1052" cy="3647"/>
            </a:xfrm>
          </p:grpSpPr>
          <p:sp>
            <p:nvSpPr>
              <p:cNvPr id="565252" name="Rectangle 4"/>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2930"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31"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2"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33"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34"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5"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36" name="Freeform 11"/>
              <p:cNvSpPr>
                <a:spLocks/>
              </p:cNvSpPr>
              <p:nvPr/>
            </p:nvSpPr>
            <p:spPr bwMode="auto">
              <a:xfrm>
                <a:off x="3036" y="2223"/>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7"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38"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39"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40"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1"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2" name="AutoShape 17"/>
              <p:cNvSpPr>
                <a:spLocks noChangeArrowheads="1"/>
              </p:cNvSpPr>
              <p:nvPr/>
            </p:nvSpPr>
            <p:spPr bwMode="auto">
              <a:xfrm>
                <a:off x="2649" y="369"/>
                <a:ext cx="927" cy="82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3"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4"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5"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46"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47"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8"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9" name="AutoShape 24"/>
              <p:cNvSpPr>
                <a:spLocks noChangeArrowheads="1"/>
              </p:cNvSpPr>
              <p:nvPr/>
            </p:nvSpPr>
            <p:spPr bwMode="auto">
              <a:xfrm>
                <a:off x="2684" y="2733"/>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50"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1"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52" name="Freeform 27"/>
              <p:cNvSpPr>
                <a:spLocks/>
              </p:cNvSpPr>
              <p:nvPr/>
            </p:nvSpPr>
            <p:spPr bwMode="auto">
              <a:xfrm>
                <a:off x="3038" y="362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3"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54"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55"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56"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32958"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9"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0"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1"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2"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3"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4" name="Rectangle 39"/>
              <p:cNvSpPr>
                <a:spLocks noChangeArrowheads="1"/>
              </p:cNvSpPr>
              <p:nvPr/>
            </p:nvSpPr>
            <p:spPr bwMode="auto">
              <a:xfrm>
                <a:off x="2621" y="538"/>
                <a:ext cx="8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Kephouma keriethou</a:t>
                </a:r>
              </a:p>
            </p:txBody>
          </p:sp>
          <p:sp>
            <p:nvSpPr>
              <p:cNvPr id="32965" name="Rectangle 40"/>
              <p:cNvSpPr>
                <a:spLocks noChangeArrowheads="1"/>
              </p:cNvSpPr>
              <p:nvPr/>
            </p:nvSpPr>
            <p:spPr bwMode="auto">
              <a:xfrm>
                <a:off x="2625" y="639"/>
                <a:ext cx="8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Dieliekevi keriethou</a:t>
                </a:r>
              </a:p>
            </p:txBody>
          </p:sp>
          <p:sp>
            <p:nvSpPr>
              <p:cNvPr id="32966" name="Rectangle 41"/>
              <p:cNvSpPr>
                <a:spLocks noChangeArrowheads="1"/>
              </p:cNvSpPr>
              <p:nvPr/>
            </p:nvSpPr>
            <p:spPr bwMode="auto">
              <a:xfrm>
                <a:off x="2627" y="738"/>
                <a:ext cx="64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Kikru keriethou</a:t>
                </a:r>
              </a:p>
            </p:txBody>
          </p:sp>
          <p:sp>
            <p:nvSpPr>
              <p:cNvPr id="32967" name="Rectangle 42"/>
              <p:cNvSpPr>
                <a:spLocks noChangeArrowheads="1"/>
              </p:cNvSpPr>
              <p:nvPr/>
            </p:nvSpPr>
            <p:spPr bwMode="auto">
              <a:xfrm>
                <a:off x="2618" y="842"/>
                <a:ext cx="7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Kedukhri keriethou</a:t>
                </a:r>
              </a:p>
            </p:txBody>
          </p:sp>
          <p:sp>
            <p:nvSpPr>
              <p:cNvPr id="32968" name="Rectangle 43"/>
              <p:cNvSpPr>
                <a:spLocks noChangeArrowheads="1"/>
              </p:cNvSpPr>
              <p:nvPr/>
            </p:nvSpPr>
            <p:spPr bwMode="auto">
              <a:xfrm>
                <a:off x="2635" y="93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Dziidi/pfhesei</a:t>
                </a:r>
              </a:p>
            </p:txBody>
          </p:sp>
          <p:sp>
            <p:nvSpPr>
              <p:cNvPr id="32969" name="Rectangle 44"/>
              <p:cNvSpPr>
                <a:spLocks noChangeArrowheads="1"/>
              </p:cNvSpPr>
              <p:nvPr/>
            </p:nvSpPr>
            <p:spPr bwMode="auto">
              <a:xfrm>
                <a:off x="2633" y="1032"/>
                <a:ext cx="4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Tsiepfhe</a:t>
                </a:r>
              </a:p>
            </p:txBody>
          </p:sp>
          <p:sp>
            <p:nvSpPr>
              <p:cNvPr id="32970" name="Rectangle 45"/>
              <p:cNvSpPr>
                <a:spLocks noChangeArrowheads="1"/>
              </p:cNvSpPr>
              <p:nvPr/>
            </p:nvSpPr>
            <p:spPr bwMode="auto">
              <a:xfrm>
                <a:off x="2665" y="362"/>
                <a:ext cx="6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PELHOUKESHII</a:t>
                </a:r>
              </a:p>
            </p:txBody>
          </p:sp>
          <p:sp>
            <p:nvSpPr>
              <p:cNvPr id="32971" name="Rectangle 46"/>
              <p:cNvSpPr>
                <a:spLocks noChangeArrowheads="1"/>
              </p:cNvSpPr>
              <p:nvPr/>
            </p:nvSpPr>
            <p:spPr bwMode="auto">
              <a:xfrm>
                <a:off x="2602" y="450"/>
                <a:ext cx="10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Thepfu mu thenu keriethou</a:t>
                </a:r>
              </a:p>
            </p:txBody>
          </p:sp>
          <p:sp>
            <p:nvSpPr>
              <p:cNvPr id="32972"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3"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4"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5" name="Rectangle 50"/>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2976"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2977"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2978" name="Rectangle 53"/>
              <p:cNvSpPr>
                <a:spLocks noChangeArrowheads="1"/>
              </p:cNvSpPr>
              <p:nvPr/>
            </p:nvSpPr>
            <p:spPr bwMode="auto">
              <a:xfrm>
                <a:off x="2687" y="1414"/>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Puo Kekie</a:t>
                </a:r>
              </a:p>
            </p:txBody>
          </p:sp>
          <p:sp>
            <p:nvSpPr>
              <p:cNvPr id="32979" name="Rectangle 54"/>
              <p:cNvSpPr>
                <a:spLocks noChangeArrowheads="1"/>
              </p:cNvSpPr>
              <p:nvPr/>
            </p:nvSpPr>
            <p:spPr bwMode="auto">
              <a:xfrm>
                <a:off x="2634" y="1316"/>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2980"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2981"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2"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3" name="Rectangle 58"/>
              <p:cNvSpPr>
                <a:spLocks noChangeArrowheads="1"/>
              </p:cNvSpPr>
              <p:nvPr/>
            </p:nvSpPr>
            <p:spPr bwMode="auto">
              <a:xfrm>
                <a:off x="2694" y="2152"/>
                <a:ext cx="3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JOSEF</a:t>
                </a:r>
              </a:p>
            </p:txBody>
          </p:sp>
          <p:sp>
            <p:nvSpPr>
              <p:cNvPr id="32984" name="Rectangle 59"/>
              <p:cNvSpPr>
                <a:spLocks noChangeArrowheads="1"/>
              </p:cNvSpPr>
              <p:nvPr/>
            </p:nvSpPr>
            <p:spPr bwMode="auto">
              <a:xfrm>
                <a:off x="2669" y="2301"/>
                <a:ext cx="5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MIADIEMIA</a:t>
                </a:r>
              </a:p>
            </p:txBody>
          </p:sp>
          <p:sp>
            <p:nvSpPr>
              <p:cNvPr id="32985" name="Rectangle 60"/>
              <p:cNvSpPr>
                <a:spLocks noChangeArrowheads="1"/>
              </p:cNvSpPr>
              <p:nvPr/>
            </p:nvSpPr>
            <p:spPr bwMode="auto">
              <a:xfrm>
                <a:off x="2807"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2986"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7"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8"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9"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0"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1"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2"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3"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4" name="Rectangle 69"/>
              <p:cNvSpPr>
                <a:spLocks noChangeArrowheads="1"/>
              </p:cNvSpPr>
              <p:nvPr/>
            </p:nvSpPr>
            <p:spPr bwMode="auto">
              <a:xfrm>
                <a:off x="2708" y="2697"/>
                <a:ext cx="3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MOSA</a:t>
                </a:r>
              </a:p>
            </p:txBody>
          </p:sp>
          <p:sp>
            <p:nvSpPr>
              <p:cNvPr id="32995" name="Rectangle 70"/>
              <p:cNvSpPr>
                <a:spLocks noChangeArrowheads="1"/>
              </p:cNvSpPr>
              <p:nvPr/>
            </p:nvSpPr>
            <p:spPr bwMode="auto">
              <a:xfrm>
                <a:off x="2664"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2996" name="Rectangle 71"/>
              <p:cNvSpPr>
                <a:spLocks noChangeArrowheads="1"/>
              </p:cNvSpPr>
              <p:nvPr/>
            </p:nvSpPr>
            <p:spPr bwMode="auto">
              <a:xfrm>
                <a:off x="2665"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2997"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2998" name="Rectangle 73"/>
              <p:cNvSpPr>
                <a:spLocks noChangeArrowheads="1"/>
              </p:cNvSpPr>
              <p:nvPr/>
            </p:nvSpPr>
            <p:spPr bwMode="auto">
              <a:xfrm>
                <a:off x="2796"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2999" name="Rectangle 74"/>
              <p:cNvSpPr>
                <a:spLocks noChangeArrowheads="1"/>
              </p:cNvSpPr>
              <p:nvPr/>
            </p:nvSpPr>
            <p:spPr bwMode="auto">
              <a:xfrm>
                <a:off x="2666" y="3382"/>
                <a:ext cx="3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Diepu</a:t>
                </a:r>
              </a:p>
            </p:txBody>
          </p:sp>
          <p:sp>
            <p:nvSpPr>
              <p:cNvPr id="33000"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Rectangle 76"/>
              <p:cNvSpPr>
                <a:spLocks noChangeArrowheads="1"/>
              </p:cNvSpPr>
              <p:nvPr/>
            </p:nvSpPr>
            <p:spPr bwMode="auto">
              <a:xfrm>
                <a:off x="2656" y="2826"/>
                <a:ext cx="44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Tuokepra</a:t>
                </a:r>
              </a:p>
            </p:txBody>
          </p:sp>
          <p:sp>
            <p:nvSpPr>
              <p:cNvPr id="33002"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3"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4"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5" name="Rectangle 80"/>
              <p:cNvSpPr>
                <a:spLocks noChangeArrowheads="1"/>
              </p:cNvSpPr>
              <p:nvPr/>
            </p:nvSpPr>
            <p:spPr bwMode="auto">
              <a:xfrm>
                <a:off x="2660"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33006" name="Rectangle 81"/>
              <p:cNvSpPr>
                <a:spLocks noChangeArrowheads="1"/>
              </p:cNvSpPr>
              <p:nvPr/>
            </p:nvSpPr>
            <p:spPr bwMode="auto">
              <a:xfrm>
                <a:off x="2664"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33007" name="Rectangle 82"/>
              <p:cNvSpPr>
                <a:spLocks noChangeArrowheads="1"/>
              </p:cNvSpPr>
              <p:nvPr/>
            </p:nvSpPr>
            <p:spPr bwMode="auto">
              <a:xfrm>
                <a:off x="2665" y="3806"/>
                <a:ext cx="6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Kezakewa</a:t>
                </a:r>
              </a:p>
            </p:txBody>
          </p:sp>
        </p:grpSp>
        <p:grpSp>
          <p:nvGrpSpPr>
            <p:cNvPr id="32916" name="Group 83"/>
            <p:cNvGrpSpPr>
              <a:grpSpLocks/>
            </p:cNvGrpSpPr>
            <p:nvPr/>
          </p:nvGrpSpPr>
          <p:grpSpPr bwMode="auto">
            <a:xfrm>
              <a:off x="4143" y="364"/>
              <a:ext cx="676" cy="387"/>
              <a:chOff x="4143" y="364"/>
              <a:chExt cx="676" cy="387"/>
            </a:xfrm>
          </p:grpSpPr>
          <p:sp>
            <p:nvSpPr>
              <p:cNvPr id="32917"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18"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19"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20"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21"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22"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23" name="AutoShape 90"/>
              <p:cNvSpPr>
                <a:spLocks noChangeArrowheads="1"/>
              </p:cNvSpPr>
              <p:nvPr/>
            </p:nvSpPr>
            <p:spPr bwMode="auto">
              <a:xfrm>
                <a:off x="4168" y="368"/>
                <a:ext cx="589" cy="16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4"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25"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26"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27" name="Rectangle 94"/>
              <p:cNvSpPr>
                <a:spLocks noChangeArrowheads="1"/>
              </p:cNvSpPr>
              <p:nvPr/>
            </p:nvSpPr>
            <p:spPr bwMode="auto">
              <a:xfrm>
                <a:off x="4146" y="480"/>
                <a:ext cx="67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32928" name="Rectangle 95"/>
              <p:cNvSpPr>
                <a:spLocks noChangeArrowheads="1"/>
              </p:cNvSpPr>
              <p:nvPr/>
            </p:nvSpPr>
            <p:spPr bwMode="auto">
              <a:xfrm>
                <a:off x="4143" y="365"/>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Z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2820" name="Rectangle 153"/>
          <p:cNvSpPr>
            <a:spLocks noChangeArrowheads="1"/>
          </p:cNvSpPr>
          <p:nvPr/>
        </p:nvSpPr>
        <p:spPr bwMode="auto">
          <a:xfrm>
            <a:off x="5930900" y="487363"/>
            <a:ext cx="511175" cy="38115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51363" y="2136775"/>
            <a:ext cx="3297237" cy="519113"/>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b="1" dirty="0">
                <a:solidFill>
                  <a:srgbClr val="EEFF4B"/>
                </a:solidFill>
                <a:latin typeface="Times" pitchFamily="-112" charset="0"/>
                <a:ea typeface="+mn-ea"/>
                <a:cs typeface="+mn-cs"/>
              </a:rPr>
              <a:t>KROTHO 3</a:t>
            </a:r>
          </a:p>
        </p:txBody>
      </p:sp>
      <p:sp>
        <p:nvSpPr>
          <p:cNvPr id="32822"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3"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Z</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32826"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448719" y="3656807"/>
            <a:ext cx="2632075" cy="522287"/>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THEMIA  4</a:t>
            </a:r>
          </a:p>
        </p:txBody>
      </p:sp>
      <p:sp>
        <p:nvSpPr>
          <p:cNvPr id="32828"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32830"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1"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2"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3"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4"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5"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6"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37"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38" name="AutoShape 172"/>
          <p:cNvSpPr>
            <a:spLocks noChangeArrowheads="1"/>
          </p:cNvSpPr>
          <p:nvPr/>
        </p:nvSpPr>
        <p:spPr bwMode="auto">
          <a:xfrm>
            <a:off x="6610350" y="3244850"/>
            <a:ext cx="839788" cy="715963"/>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839" name="Group 173"/>
          <p:cNvGrpSpPr>
            <a:grpSpLocks/>
          </p:cNvGrpSpPr>
          <p:nvPr/>
        </p:nvGrpSpPr>
        <p:grpSpPr bwMode="auto">
          <a:xfrm>
            <a:off x="6591300" y="4418013"/>
            <a:ext cx="952500" cy="527050"/>
            <a:chOff x="4152" y="2783"/>
            <a:chExt cx="600" cy="332"/>
          </a:xfrm>
        </p:grpSpPr>
        <p:sp>
          <p:nvSpPr>
            <p:cNvPr id="32912"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13"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14"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5426" name="Rectangle 17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32842"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3"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9"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Rectangle 191"/>
          <p:cNvSpPr>
            <a:spLocks noChangeArrowheads="1"/>
          </p:cNvSpPr>
          <p:nvPr/>
        </p:nvSpPr>
        <p:spPr bwMode="auto">
          <a:xfrm>
            <a:off x="6546850" y="3257550"/>
            <a:ext cx="927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32855"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8" name="Rectangle 195"/>
          <p:cNvSpPr>
            <a:spLocks noChangeArrowheads="1"/>
          </p:cNvSpPr>
          <p:nvPr/>
        </p:nvSpPr>
        <p:spPr bwMode="auto">
          <a:xfrm>
            <a:off x="6599238" y="4394200"/>
            <a:ext cx="669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ZEIKECII</a:t>
            </a:r>
          </a:p>
        </p:txBody>
      </p:sp>
      <p:sp>
        <p:nvSpPr>
          <p:cNvPr id="32859"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0"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2"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3" name="Rectangle 200"/>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JISU</a:t>
            </a:r>
          </a:p>
        </p:txBody>
      </p:sp>
      <p:sp>
        <p:nvSpPr>
          <p:cNvPr id="32864"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5"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6"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7"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9"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0" name="Rectangle 207"/>
          <p:cNvSpPr>
            <a:spLocks noChangeArrowheads="1"/>
          </p:cNvSpPr>
          <p:nvPr/>
        </p:nvSpPr>
        <p:spPr bwMode="auto">
          <a:xfrm>
            <a:off x="6551613" y="1289050"/>
            <a:ext cx="842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KEDIMIAKO</a:t>
            </a:r>
          </a:p>
        </p:txBody>
      </p:sp>
      <p:sp>
        <p:nvSpPr>
          <p:cNvPr id="32871"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2" name="Rectangle 209"/>
          <p:cNvSpPr>
            <a:spLocks noChangeArrowheads="1"/>
          </p:cNvSpPr>
          <p:nvPr/>
        </p:nvSpPr>
        <p:spPr bwMode="auto">
          <a:xfrm>
            <a:off x="4548188" y="407988"/>
            <a:ext cx="11207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59" name="Rectangle 211"/>
          <p:cNvSpPr>
            <a:spLocks noChangeArrowheads="1"/>
          </p:cNvSpPr>
          <p:nvPr/>
        </p:nvSpPr>
        <p:spPr bwMode="auto">
          <a:xfrm>
            <a:off x="4046538" y="5016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2876"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4002088"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Keriekitho</a:t>
            </a:r>
            <a:r>
              <a:rPr lang="en-US" sz="1600" b="1" dirty="0">
                <a:solidFill>
                  <a:schemeClr val="tx1"/>
                </a:solidFill>
                <a:latin typeface="Comic Sans MS" pitchFamily="-112" charset="0"/>
                <a:ea typeface="+mn-ea"/>
                <a:cs typeface="+mn-cs"/>
              </a:rPr>
              <a:t>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8:22</a:t>
            </a:r>
          </a:p>
        </p:txBody>
      </p:sp>
      <p:grpSp>
        <p:nvGrpSpPr>
          <p:cNvPr id="32878" name="Group 216"/>
          <p:cNvGrpSpPr>
            <a:grpSpLocks/>
          </p:cNvGrpSpPr>
          <p:nvPr/>
        </p:nvGrpSpPr>
        <p:grpSpPr bwMode="auto">
          <a:xfrm>
            <a:off x="7399338" y="3052763"/>
            <a:ext cx="1504950" cy="1265237"/>
            <a:chOff x="5029" y="2160"/>
            <a:chExt cx="731" cy="399"/>
          </a:xfrm>
        </p:grpSpPr>
        <p:sp>
          <p:nvSpPr>
            <p:cNvPr id="32900"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1"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02"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03"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4"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05"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06"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07"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08"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09"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10" name="Rectangle 227"/>
            <p:cNvSpPr>
              <a:spLocks noChangeArrowheads="1"/>
            </p:cNvSpPr>
            <p:nvPr/>
          </p:nvSpPr>
          <p:spPr bwMode="auto">
            <a:xfrm>
              <a:off x="5128" y="2277"/>
              <a:ext cx="63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32911" name="Rectangle 228"/>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32879"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0"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1"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1264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15</a:t>
            </a:r>
          </a:p>
        </p:txBody>
      </p:sp>
      <p:sp>
        <p:nvSpPr>
          <p:cNvPr id="565535" name="Oval 287"/>
          <p:cNvSpPr>
            <a:spLocks noChangeArrowheads="1"/>
          </p:cNvSpPr>
          <p:nvPr/>
        </p:nvSpPr>
        <p:spPr bwMode="auto">
          <a:xfrm>
            <a:off x="6394450" y="1211263"/>
            <a:ext cx="112395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2884"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2885" name="Group 283"/>
          <p:cNvGrpSpPr>
            <a:grpSpLocks/>
          </p:cNvGrpSpPr>
          <p:nvPr/>
        </p:nvGrpSpPr>
        <p:grpSpPr bwMode="auto">
          <a:xfrm>
            <a:off x="519113" y="117475"/>
            <a:ext cx="854075" cy="1720850"/>
            <a:chOff x="519113" y="312738"/>
            <a:chExt cx="854075" cy="1910769"/>
          </a:xfrm>
        </p:grpSpPr>
        <p:sp>
          <p:nvSpPr>
            <p:cNvPr id="285" name="Rectangle 284"/>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32886" name="Group 308"/>
          <p:cNvGrpSpPr>
            <a:grpSpLocks/>
          </p:cNvGrpSpPr>
          <p:nvPr/>
        </p:nvGrpSpPr>
        <p:grpSpPr bwMode="auto">
          <a:xfrm>
            <a:off x="5113338" y="2281238"/>
            <a:ext cx="500062" cy="436562"/>
            <a:chOff x="7628095" y="2967452"/>
            <a:chExt cx="500367" cy="436119"/>
          </a:xfrm>
        </p:grpSpPr>
        <p:pic>
          <p:nvPicPr>
            <p:cNvPr id="32896" name="Picture 282"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483" y="3001404"/>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97" name="Rectangle 273"/>
            <p:cNvSpPr>
              <a:spLocks noChangeArrowheads="1"/>
            </p:cNvSpPr>
            <p:nvPr/>
          </p:nvSpPr>
          <p:spPr bwMode="auto">
            <a:xfrm>
              <a:off x="7628095" y="2967452"/>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AD</a:t>
              </a:r>
              <a:endParaRPr lang="en-US" sz="2000" i="1">
                <a:solidFill>
                  <a:schemeClr val="bg2"/>
                </a:solidFill>
                <a:latin typeface="Helvetica" charset="0"/>
              </a:endParaRPr>
            </a:p>
          </p:txBody>
        </p:sp>
      </p:grpSp>
      <p:grpSp>
        <p:nvGrpSpPr>
          <p:cNvPr id="32887" name="Group 311"/>
          <p:cNvGrpSpPr>
            <a:grpSpLocks/>
          </p:cNvGrpSpPr>
          <p:nvPr/>
        </p:nvGrpSpPr>
        <p:grpSpPr bwMode="auto">
          <a:xfrm>
            <a:off x="7559675" y="1447800"/>
            <a:ext cx="488950" cy="403225"/>
            <a:chOff x="10074961" y="2133485"/>
            <a:chExt cx="487519" cy="403105"/>
          </a:xfrm>
        </p:grpSpPr>
        <p:pic>
          <p:nvPicPr>
            <p:cNvPr id="32894" name="Picture 287"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95" name="Rectangle 273"/>
            <p:cNvSpPr>
              <a:spLocks noChangeArrowheads="1"/>
            </p:cNvSpPr>
            <p:nvPr/>
          </p:nvSpPr>
          <p:spPr bwMode="auto">
            <a:xfrm>
              <a:off x="10074961" y="2133485"/>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DD</a:t>
              </a:r>
              <a:endParaRPr lang="en-US" sz="2000" i="1">
                <a:solidFill>
                  <a:schemeClr val="bg2"/>
                </a:solidFill>
                <a:latin typeface="Helvetica" charset="0"/>
              </a:endParaRPr>
            </a:p>
          </p:txBody>
        </p:sp>
      </p:grpSp>
      <p:grpSp>
        <p:nvGrpSpPr>
          <p:cNvPr id="32888" name="Group 314"/>
          <p:cNvGrpSpPr>
            <a:grpSpLocks/>
          </p:cNvGrpSpPr>
          <p:nvPr/>
        </p:nvGrpSpPr>
        <p:grpSpPr bwMode="auto">
          <a:xfrm>
            <a:off x="7559675" y="2230438"/>
            <a:ext cx="488950" cy="438150"/>
            <a:chOff x="10074961" y="2916651"/>
            <a:chExt cx="487519" cy="438076"/>
          </a:xfrm>
        </p:grpSpPr>
        <p:pic>
          <p:nvPicPr>
            <p:cNvPr id="32892" name="Picture 290"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29741" y="2952560"/>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93" name="Rectangle 273"/>
            <p:cNvSpPr>
              <a:spLocks noChangeArrowheads="1"/>
            </p:cNvSpPr>
            <p:nvPr/>
          </p:nvSpPr>
          <p:spPr bwMode="auto">
            <a:xfrm>
              <a:off x="10074961" y="2916651"/>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DK</a:t>
              </a:r>
              <a:endParaRPr lang="en-US" sz="2000" i="1">
                <a:solidFill>
                  <a:schemeClr val="bg2"/>
                </a:solidFill>
                <a:latin typeface="Helvetica" charset="0"/>
              </a:endParaRPr>
            </a:p>
          </p:txBody>
        </p:sp>
      </p:grpSp>
      <p:grpSp>
        <p:nvGrpSpPr>
          <p:cNvPr id="32889" name="Group 317"/>
          <p:cNvGrpSpPr>
            <a:grpSpLocks/>
          </p:cNvGrpSpPr>
          <p:nvPr/>
        </p:nvGrpSpPr>
        <p:grpSpPr bwMode="auto">
          <a:xfrm>
            <a:off x="5153025" y="5248275"/>
            <a:ext cx="488950" cy="438150"/>
            <a:chOff x="7668310" y="5933750"/>
            <a:chExt cx="487519" cy="437956"/>
          </a:xfrm>
        </p:grpSpPr>
        <p:pic>
          <p:nvPicPr>
            <p:cNvPr id="32890" name="Picture 293"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276" y="5969539"/>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91" name="Rectangle 273"/>
            <p:cNvSpPr>
              <a:spLocks noChangeArrowheads="1"/>
            </p:cNvSpPr>
            <p:nvPr/>
          </p:nvSpPr>
          <p:spPr bwMode="auto">
            <a:xfrm>
              <a:off x="7668310" y="5933750"/>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KD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0" y="909638"/>
            <a:ext cx="9144000" cy="5629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PUOTEI  HAMESEKIPUO:</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       ABRAHAM-JOSEF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       MOSA-JOSHUA	  		1500 B.C.</a:t>
            </a:r>
          </a:p>
          <a:p>
            <a:pPr>
              <a:defRPr/>
            </a:pPr>
            <a:endParaRPr lang="en-US" sz="3600" b="1">
              <a:solidFill>
                <a:srgbClr val="FAFD00"/>
              </a:solidFill>
              <a:latin typeface="Times" charset="0"/>
            </a:endParaRPr>
          </a:p>
          <a:p>
            <a:pPr>
              <a:defRPr/>
            </a:pPr>
            <a:r>
              <a:rPr lang="en-US" sz="3600" b="1">
                <a:solidFill>
                  <a:schemeClr val="hlink"/>
                </a:solidFill>
                <a:latin typeface="Times" charset="0"/>
              </a:rPr>
              <a:t>   KEBVIIKEBOU-KEDIMIAKO 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161925" y="4043363"/>
            <a:ext cx="8982075" cy="982662"/>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4822"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68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713288"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9:1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25:21</a:t>
            </a:r>
          </a:p>
        </p:txBody>
      </p:sp>
      <p:sp>
        <p:nvSpPr>
          <p:cNvPr id="3686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6870" name="Text Box 11"/>
          <p:cNvSpPr txBox="1">
            <a:spLocks noChangeArrowheads="1"/>
          </p:cNvSpPr>
          <p:nvPr/>
        </p:nvSpPr>
        <p:spPr bwMode="auto">
          <a:xfrm>
            <a:off x="6704013" y="6283325"/>
            <a:ext cx="221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6872"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k</a:t>
            </a:r>
            <a:r>
              <a:rPr lang="en-US" sz="3600" dirty="0">
                <a:solidFill>
                  <a:srgbClr val="51DC00"/>
                </a:solidFill>
                <a:latin typeface="Times" pitchFamily="-112" charset="0"/>
                <a:ea typeface="+mn-ea"/>
                <a:cs typeface="+mn-cs"/>
              </a:rPr>
              <a:t> </a:t>
            </a:r>
            <a:r>
              <a:rPr lang="en-US" sz="5400" dirty="0" err="1">
                <a:solidFill>
                  <a:srgbClr val="1CFF23"/>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nvGrpSpPr>
          <p:cNvPr id="36874" name="Group 19"/>
          <p:cNvGrpSpPr>
            <a:grpSpLocks/>
          </p:cNvGrpSpPr>
          <p:nvPr/>
        </p:nvGrpSpPr>
        <p:grpSpPr bwMode="auto">
          <a:xfrm>
            <a:off x="1933575" y="1112838"/>
            <a:ext cx="5375275" cy="4221162"/>
            <a:chOff x="1218" y="701"/>
            <a:chExt cx="3386" cy="2659"/>
          </a:xfrm>
        </p:grpSpPr>
        <p:sp>
          <p:nvSpPr>
            <p:cNvPr id="36876"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36877" name="Rectangle 21"/>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78"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79"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80"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36881" name="Rectangle 25"/>
            <p:cNvSpPr>
              <a:spLocks noChangeArrowheads="1"/>
            </p:cNvSpPr>
            <p:nvPr/>
          </p:nvSpPr>
          <p:spPr bwMode="auto">
            <a:xfrm>
              <a:off x="1218" y="727"/>
              <a:ext cx="137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1400" b="1">
                  <a:solidFill>
                    <a:srgbClr val="790015"/>
                  </a:solidFill>
                  <a:latin typeface="Helvetica" charset="0"/>
                </a:rPr>
                <a:t>  PELHOUKESHII</a:t>
              </a:r>
              <a:endParaRPr lang="en-US" sz="1400"/>
            </a:p>
          </p:txBody>
        </p:sp>
        <p:sp>
          <p:nvSpPr>
            <p:cNvPr id="36882"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3"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4"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36885" name="Rectangle 29"/>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6"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887"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888"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36889" name="Rectangle 33"/>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36890"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2"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36893" name="Rectangle 37"/>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94"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95"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6"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36897" name="Rectangle 41"/>
            <p:cNvSpPr>
              <a:spLocks noChangeArrowheads="1"/>
            </p:cNvSpPr>
            <p:nvPr/>
          </p:nvSpPr>
          <p:spPr bwMode="auto">
            <a:xfrm>
              <a:off x="1897" y="1121"/>
              <a:ext cx="59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JOSEF</a:t>
              </a:r>
              <a:endParaRPr lang="en-US"/>
            </a:p>
          </p:txBody>
        </p:sp>
        <p:sp>
          <p:nvSpPr>
            <p:cNvPr id="36898"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9"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0"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01"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2"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36903" name="Rectangle 47"/>
            <p:cNvSpPr>
              <a:spLocks noChangeArrowheads="1"/>
            </p:cNvSpPr>
            <p:nvPr/>
          </p:nvSpPr>
          <p:spPr bwMode="auto">
            <a:xfrm>
              <a:off x="2125" y="1310"/>
              <a:ext cx="5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MOSA</a:t>
              </a:r>
              <a:endParaRPr lang="en-US"/>
            </a:p>
          </p:txBody>
        </p:sp>
        <p:sp>
          <p:nvSpPr>
            <p:cNvPr id="36904"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5"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36906"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7"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36908" name="Rectangle 52"/>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36909"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0"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36911" name="AutoShape 55"/>
            <p:cNvSpPr>
              <a:spLocks noChangeArrowheads="1"/>
            </p:cNvSpPr>
            <p:nvPr/>
          </p:nvSpPr>
          <p:spPr bwMode="auto">
            <a:xfrm>
              <a:off x="2325" y="1672"/>
              <a:ext cx="1052" cy="697"/>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6912"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36913" name="Rectangle 57"/>
            <p:cNvSpPr>
              <a:spLocks noChangeArrowheads="1"/>
            </p:cNvSpPr>
            <p:nvPr/>
          </p:nvSpPr>
          <p:spPr bwMode="auto">
            <a:xfrm>
              <a:off x="2272" y="1712"/>
              <a:ext cx="10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KEBVIIKEBOU</a:t>
              </a:r>
              <a:endParaRPr lang="en-US"/>
            </a:p>
          </p:txBody>
        </p:sp>
        <p:sp>
          <p:nvSpPr>
            <p:cNvPr id="36914"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5"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36916"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17"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36918" name="Rectangle 62"/>
            <p:cNvSpPr>
              <a:spLocks noChangeArrowheads="1"/>
            </p:cNvSpPr>
            <p:nvPr/>
          </p:nvSpPr>
          <p:spPr bwMode="auto">
            <a:xfrm>
              <a:off x="2412" y="1920"/>
              <a:ext cx="95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KEDIMIAKO</a:t>
              </a:r>
              <a:endParaRPr lang="en-US"/>
            </a:p>
          </p:txBody>
        </p:sp>
        <p:sp>
          <p:nvSpPr>
            <p:cNvPr id="36919"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0"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21" name="AutoShape 65"/>
            <p:cNvSpPr>
              <a:spLocks noChangeArrowheads="1"/>
            </p:cNvSpPr>
            <p:nvPr/>
          </p:nvSpPr>
          <p:spPr bwMode="auto">
            <a:xfrm>
              <a:off x="2655" y="2084"/>
              <a:ext cx="1016" cy="73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2"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36923" name="Rectangle 67"/>
            <p:cNvSpPr>
              <a:spLocks noChangeArrowheads="1"/>
            </p:cNvSpPr>
            <p:nvPr/>
          </p:nvSpPr>
          <p:spPr bwMode="auto">
            <a:xfrm>
              <a:off x="2576" y="2114"/>
              <a:ext cx="10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KEDIEKECHII</a:t>
              </a:r>
              <a:endParaRPr lang="en-US"/>
            </a:p>
          </p:txBody>
        </p:sp>
        <p:sp>
          <p:nvSpPr>
            <p:cNvPr id="36924"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5"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6"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36927"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28"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36929" name="Rectangle 73"/>
            <p:cNvSpPr>
              <a:spLocks noChangeArrowheads="1"/>
            </p:cNvSpPr>
            <p:nvPr/>
          </p:nvSpPr>
          <p:spPr bwMode="auto">
            <a:xfrm>
              <a:off x="2862" y="2344"/>
              <a:ext cx="7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ZEIKETA</a:t>
              </a:r>
              <a:endParaRPr lang="en-US"/>
            </a:p>
          </p:txBody>
        </p:sp>
        <p:sp>
          <p:nvSpPr>
            <p:cNvPr id="36930"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1"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2"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36933"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34"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36935" name="Group 79"/>
            <p:cNvGrpSpPr>
              <a:grpSpLocks/>
            </p:cNvGrpSpPr>
            <p:nvPr/>
          </p:nvGrpSpPr>
          <p:grpSpPr bwMode="auto">
            <a:xfrm>
              <a:off x="3148" y="2564"/>
              <a:ext cx="609" cy="282"/>
              <a:chOff x="3073" y="3101"/>
              <a:chExt cx="534" cy="240"/>
            </a:xfrm>
          </p:grpSpPr>
          <p:sp>
            <p:nvSpPr>
              <p:cNvPr id="36938" name="Rectangle 80"/>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6939" name="Rectangle 81"/>
              <p:cNvSpPr>
                <a:spLocks noChangeArrowheads="1"/>
              </p:cNvSpPr>
              <p:nvPr/>
            </p:nvSpPr>
            <p:spPr bwMode="auto">
              <a:xfrm>
                <a:off x="3150" y="3101"/>
                <a:ext cx="45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JISU</a:t>
                </a:r>
                <a:endParaRPr lang="en-US"/>
              </a:p>
            </p:txBody>
          </p:sp>
        </p:grpSp>
        <p:sp>
          <p:nvSpPr>
            <p:cNvPr id="36936"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7"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353853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err="1">
                <a:solidFill>
                  <a:schemeClr val="tx2"/>
                </a:solidFill>
                <a:latin typeface="Times" pitchFamily="-112" charset="0"/>
                <a:ea typeface="+mn-ea"/>
                <a:cs typeface="+mn-cs"/>
              </a:rPr>
              <a:t>Mhachii</a:t>
            </a:r>
            <a:r>
              <a:rPr lang="en-US" sz="2400" b="1" dirty="0">
                <a:solidFill>
                  <a:schemeClr val="tx2"/>
                </a:solidFill>
                <a:latin typeface="Times" pitchFamily="-112" charset="0"/>
                <a:ea typeface="+mn-ea"/>
                <a:cs typeface="+mn-cs"/>
              </a:rPr>
              <a:t>-</a:t>
            </a:r>
          </a:p>
          <a:p>
            <a:pPr>
              <a:defRPr/>
            </a:pPr>
            <a:r>
              <a:rPr lang="en-US" sz="2400" b="1" dirty="0" err="1">
                <a:solidFill>
                  <a:schemeClr val="tx2"/>
                </a:solidFill>
                <a:latin typeface="Times" pitchFamily="-112" charset="0"/>
                <a:ea typeface="+mn-ea"/>
                <a:cs typeface="+mn-cs"/>
              </a:rPr>
              <a:t>Vorketuo</a:t>
            </a:r>
            <a:endParaRPr lang="en-US" sz="2400" b="1" dirty="0">
              <a:solidFill>
                <a:schemeClr val="tx2"/>
              </a:solidFill>
              <a:latin typeface="Times" pitchFamily="-112" charset="0"/>
              <a:ea typeface="+mn-ea"/>
              <a:cs typeface="+mn-cs"/>
            </a:endParaRPr>
          </a:p>
          <a:p>
            <a:pPr>
              <a:defRPr/>
            </a:pPr>
            <a:r>
              <a:rPr lang="en-US" sz="2400" b="1" dirty="0" err="1">
                <a:solidFill>
                  <a:schemeClr val="tx2"/>
                </a:solidFill>
                <a:latin typeface="Times" pitchFamily="-112" charset="0"/>
                <a:ea typeface="+mn-ea"/>
                <a:cs typeface="+mn-cs"/>
              </a:rPr>
              <a:t>dojii</a:t>
            </a:r>
            <a:endParaRPr lang="en-US" sz="2400" b="1" dirty="0">
              <a:solidFill>
                <a:schemeClr val="tx2"/>
              </a:solidFill>
              <a:latin typeface="Times" pitchFamily="-112" charset="0"/>
              <a:ea typeface="+mn-ea"/>
              <a:cs typeface="+mn-cs"/>
            </a:endParaRP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45485" name="Freeform 45"/>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38948"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45488" name="Freeform 48"/>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45489" name="Freeform 49"/>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45490" name="Freeform 50"/>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38953"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8966"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678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i="1" u="sng" dirty="0">
                <a:solidFill>
                  <a:srgbClr val="FFF814"/>
                </a:solidFill>
                <a:latin typeface="Comic Sans MS" pitchFamily="-112" charset="0"/>
                <a:ea typeface="+mn-ea"/>
                <a:cs typeface="+mn-cs"/>
              </a:rPr>
              <a:t>KEZEPUO CHIIKECII</a:t>
            </a:r>
            <a:r>
              <a:rPr lang="en-US" b="1" dirty="0">
                <a:solidFill>
                  <a:srgbClr val="FFF814"/>
                </a:solidFill>
                <a:latin typeface="Comic Sans MS" pitchFamily="-112" charset="0"/>
                <a:ea typeface="+mn-ea"/>
                <a:cs typeface="+mn-cs"/>
              </a:rPr>
              <a:t>   Israel-e </a:t>
            </a:r>
            <a:r>
              <a:rPr lang="en-US" b="1" dirty="0" err="1">
                <a:solidFill>
                  <a:srgbClr val="FFF814"/>
                </a:solidFill>
                <a:latin typeface="Comic Sans MS" pitchFamily="-112" charset="0"/>
                <a:ea typeface="+mn-ea"/>
                <a:cs typeface="+mn-cs"/>
              </a:rPr>
              <a:t>kijii</a:t>
            </a:r>
            <a:r>
              <a:rPr lang="en-US" b="1" dirty="0">
                <a:solidFill>
                  <a:srgbClr val="FFF814"/>
                </a:solidFill>
                <a:latin typeface="Comic Sans MS" pitchFamily="-112" charset="0"/>
                <a:ea typeface="+mn-ea"/>
                <a:cs typeface="+mn-cs"/>
              </a:rPr>
              <a:t> nu </a:t>
            </a:r>
            <a:r>
              <a:rPr lang="en-US" b="1" dirty="0" err="1">
                <a:solidFill>
                  <a:srgbClr val="FFF814"/>
                </a:solidFill>
                <a:latin typeface="Comic Sans MS" pitchFamily="-112" charset="0"/>
                <a:ea typeface="+mn-ea"/>
                <a:cs typeface="+mn-cs"/>
              </a:rPr>
              <a:t>kinyi</a:t>
            </a:r>
            <a:r>
              <a:rPr lang="en-US" b="1" dirty="0">
                <a:solidFill>
                  <a:srgbClr val="FFF814"/>
                </a:solidFill>
                <a:latin typeface="Comic Sans MS" pitchFamily="-112" charset="0"/>
                <a:ea typeface="+mn-ea"/>
                <a:cs typeface="+mn-cs"/>
              </a:rPr>
              <a:t> mu </a:t>
            </a:r>
            <a:r>
              <a:rPr lang="en-US" b="1" dirty="0" err="1">
                <a:solidFill>
                  <a:srgbClr val="FFF814"/>
                </a:solidFill>
                <a:latin typeface="Comic Sans MS" pitchFamily="-112" charset="0"/>
                <a:ea typeface="+mn-ea"/>
                <a:cs typeface="+mn-cs"/>
              </a:rPr>
              <a:t>kekuo</a:t>
            </a:r>
            <a:r>
              <a:rPr lang="en-US" b="1" dirty="0">
                <a:solidFill>
                  <a:srgbClr val="FFF814"/>
                </a:solidFill>
                <a:latin typeface="Comic Sans MS" pitchFamily="-112" charset="0"/>
                <a:ea typeface="+mn-ea"/>
                <a:cs typeface="+mn-cs"/>
              </a:rPr>
              <a:t> </a:t>
            </a:r>
            <a:r>
              <a:rPr lang="en-US" b="1" dirty="0" err="1">
                <a:solidFill>
                  <a:srgbClr val="FFF814"/>
                </a:solidFill>
                <a:latin typeface="Comic Sans MS" pitchFamily="-112" charset="0"/>
                <a:ea typeface="+mn-ea"/>
                <a:cs typeface="+mn-cs"/>
              </a:rPr>
              <a:t>seyie</a:t>
            </a:r>
            <a:r>
              <a:rPr lang="en-US" b="1" dirty="0">
                <a:solidFill>
                  <a:srgbClr val="FFF814"/>
                </a:solidFill>
                <a:latin typeface="Comic Sans MS" pitchFamily="-112" charset="0"/>
                <a:ea typeface="+mn-ea"/>
                <a:cs typeface="+mn-cs"/>
              </a:rPr>
              <a:t> </a:t>
            </a:r>
            <a:r>
              <a:rPr lang="en-US" b="1" dirty="0" err="1">
                <a:solidFill>
                  <a:srgbClr val="FFF814"/>
                </a:solidFill>
                <a:latin typeface="Comic Sans MS" pitchFamily="-112" charset="0"/>
                <a:ea typeface="+mn-ea"/>
                <a:cs typeface="+mn-cs"/>
              </a:rPr>
              <a:t>kezhasepuo</a:t>
            </a:r>
            <a:r>
              <a:rPr lang="en-US" b="1" dirty="0">
                <a:solidFill>
                  <a:srgbClr val="FFF814"/>
                </a:solidFill>
                <a:latin typeface="Comic Sans MS" pitchFamily="-112" charset="0"/>
                <a:ea typeface="+mn-ea"/>
                <a:cs typeface="+mn-cs"/>
              </a:rPr>
              <a:t> </a:t>
            </a:r>
            <a:r>
              <a:rPr lang="en-US" b="1" dirty="0" err="1">
                <a:solidFill>
                  <a:srgbClr val="FFF814"/>
                </a:solidFill>
                <a:latin typeface="Comic Sans MS" pitchFamily="-112" charset="0"/>
                <a:ea typeface="+mn-ea"/>
                <a:cs typeface="+mn-cs"/>
              </a:rPr>
              <a:t>chiilie</a:t>
            </a:r>
            <a:r>
              <a:rPr lang="en-US" b="1" dirty="0">
                <a:solidFill>
                  <a:srgbClr val="FFF814"/>
                </a:solidFill>
                <a:latin typeface="Comic Sans MS" pitchFamily="-112" charset="0"/>
                <a:ea typeface="+mn-ea"/>
                <a:cs typeface="+mn-cs"/>
              </a:rPr>
              <a:t>!</a:t>
            </a: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9" name="Text Box 63"/>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38970"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064000" y="603250"/>
            <a:ext cx="1781175" cy="5726113"/>
            <a:chOff x="2601" y="385"/>
            <a:chExt cx="801" cy="3589"/>
          </a:xfrm>
        </p:grpSpPr>
        <p:sp>
          <p:nvSpPr>
            <p:cNvPr id="424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4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5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52" name="Freeform 8"/>
            <p:cNvSpPr>
              <a:spLocks/>
            </p:cNvSpPr>
            <p:nvPr/>
          </p:nvSpPr>
          <p:spPr bwMode="auto">
            <a:xfrm>
              <a:off x="3036" y="2223"/>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5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5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56" name="AutoShape 12"/>
            <p:cNvSpPr>
              <a:spLocks noChangeArrowheads="1"/>
            </p:cNvSpPr>
            <p:nvPr/>
          </p:nvSpPr>
          <p:spPr bwMode="auto">
            <a:xfrm>
              <a:off x="2681" y="473"/>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57" name="Rectangle 13"/>
            <p:cNvSpPr>
              <a:spLocks noChangeArrowheads="1"/>
            </p:cNvSpPr>
            <p:nvPr/>
          </p:nvSpPr>
          <p:spPr bwMode="auto">
            <a:xfrm>
              <a:off x="2632" y="399"/>
              <a:ext cx="654" cy="7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58"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9"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0"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61"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262"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3" name="Rectangle 20"/>
            <p:cNvSpPr>
              <a:spLocks noChangeArrowheads="1"/>
            </p:cNvSpPr>
            <p:nvPr/>
          </p:nvSpPr>
          <p:spPr bwMode="auto">
            <a:xfrm>
              <a:off x="2671" y="2822"/>
              <a:ext cx="578" cy="69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64"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5"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6"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67" name="Freeform 24"/>
            <p:cNvSpPr>
              <a:spLocks/>
            </p:cNvSpPr>
            <p:nvPr/>
          </p:nvSpPr>
          <p:spPr bwMode="auto">
            <a:xfrm>
              <a:off x="3038" y="362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8"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9"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1" name="Line 29"/>
            <p:cNvSpPr>
              <a:spLocks noChangeShapeType="1"/>
            </p:cNvSpPr>
            <p:nvPr/>
          </p:nvSpPr>
          <p:spPr bwMode="auto">
            <a:xfrm>
              <a:off x="2667" y="67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2" name="Line 30"/>
            <p:cNvSpPr>
              <a:spLocks noChangeShapeType="1"/>
            </p:cNvSpPr>
            <p:nvPr/>
          </p:nvSpPr>
          <p:spPr bwMode="auto">
            <a:xfrm>
              <a:off x="2673" y="7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3" name="Line 31"/>
            <p:cNvSpPr>
              <a:spLocks noChangeShapeType="1"/>
            </p:cNvSpPr>
            <p:nvPr/>
          </p:nvSpPr>
          <p:spPr bwMode="auto">
            <a:xfrm>
              <a:off x="2667" y="86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4" name="Line 32"/>
            <p:cNvSpPr>
              <a:spLocks noChangeShapeType="1"/>
            </p:cNvSpPr>
            <p:nvPr/>
          </p:nvSpPr>
          <p:spPr bwMode="auto">
            <a:xfrm>
              <a:off x="2649" y="9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7" name="Rectangle 35"/>
            <p:cNvSpPr>
              <a:spLocks noChangeArrowheads="1"/>
            </p:cNvSpPr>
            <p:nvPr/>
          </p:nvSpPr>
          <p:spPr bwMode="auto">
            <a:xfrm>
              <a:off x="2632" y="567"/>
              <a:ext cx="76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Kephouma keriethou</a:t>
              </a:r>
            </a:p>
          </p:txBody>
        </p:sp>
        <p:sp>
          <p:nvSpPr>
            <p:cNvPr id="4278" name="Rectangle 36"/>
            <p:cNvSpPr>
              <a:spLocks noChangeArrowheads="1"/>
            </p:cNvSpPr>
            <p:nvPr/>
          </p:nvSpPr>
          <p:spPr bwMode="auto">
            <a:xfrm>
              <a:off x="2658" y="663"/>
              <a:ext cx="74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Dieliekevi keriethou</a:t>
              </a:r>
            </a:p>
          </p:txBody>
        </p:sp>
        <p:sp>
          <p:nvSpPr>
            <p:cNvPr id="4279" name="Rectangle 37"/>
            <p:cNvSpPr>
              <a:spLocks noChangeArrowheads="1"/>
            </p:cNvSpPr>
            <p:nvPr/>
          </p:nvSpPr>
          <p:spPr bwMode="auto">
            <a:xfrm>
              <a:off x="2685" y="752"/>
              <a:ext cx="59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Kikru keriethou</a:t>
              </a:r>
            </a:p>
          </p:txBody>
        </p:sp>
        <p:sp>
          <p:nvSpPr>
            <p:cNvPr id="4280" name="Rectangle 38"/>
            <p:cNvSpPr>
              <a:spLocks noChangeArrowheads="1"/>
            </p:cNvSpPr>
            <p:nvPr/>
          </p:nvSpPr>
          <p:spPr bwMode="auto">
            <a:xfrm>
              <a:off x="2666" y="841"/>
              <a:ext cx="5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Kedukhri keriethou</a:t>
              </a:r>
            </a:p>
          </p:txBody>
        </p:sp>
        <p:sp>
          <p:nvSpPr>
            <p:cNvPr id="4281" name="Rectangle 39"/>
            <p:cNvSpPr>
              <a:spLocks noChangeArrowheads="1"/>
            </p:cNvSpPr>
            <p:nvPr/>
          </p:nvSpPr>
          <p:spPr bwMode="auto">
            <a:xfrm>
              <a:off x="2718" y="942"/>
              <a:ext cx="57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Dziidei/pfhesei</a:t>
              </a:r>
            </a:p>
          </p:txBody>
        </p:sp>
        <p:sp>
          <p:nvSpPr>
            <p:cNvPr id="4282" name="Rectangle 40"/>
            <p:cNvSpPr>
              <a:spLocks noChangeArrowheads="1"/>
            </p:cNvSpPr>
            <p:nvPr/>
          </p:nvSpPr>
          <p:spPr bwMode="auto">
            <a:xfrm>
              <a:off x="2781" y="1042"/>
              <a:ext cx="29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Tsiepfhe</a:t>
              </a:r>
            </a:p>
          </p:txBody>
        </p:sp>
        <p:sp>
          <p:nvSpPr>
            <p:cNvPr id="4283" name="Rectangle 41"/>
            <p:cNvSpPr>
              <a:spLocks noChangeArrowheads="1"/>
            </p:cNvSpPr>
            <p:nvPr/>
          </p:nvSpPr>
          <p:spPr bwMode="auto">
            <a:xfrm>
              <a:off x="2628" y="385"/>
              <a:ext cx="6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PELHOUKESHII</a:t>
              </a:r>
            </a:p>
            <a:p>
              <a:endParaRPr lang="en-US" sz="900" b="1">
                <a:solidFill>
                  <a:srgbClr val="000000"/>
                </a:solidFill>
                <a:latin typeface="Chicago" charset="0"/>
              </a:endParaRPr>
            </a:p>
          </p:txBody>
        </p:sp>
        <p:sp>
          <p:nvSpPr>
            <p:cNvPr id="4284" name="Rectangle 42"/>
            <p:cNvSpPr>
              <a:spLocks noChangeArrowheads="1"/>
            </p:cNvSpPr>
            <p:nvPr/>
          </p:nvSpPr>
          <p:spPr bwMode="auto">
            <a:xfrm>
              <a:off x="2601" y="478"/>
              <a:ext cx="731"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Thenu thepfu kerietho nie</a:t>
              </a:r>
            </a:p>
          </p:txBody>
        </p:sp>
        <p:sp>
          <p:nvSpPr>
            <p:cNvPr id="428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88"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4289"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290"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291" name="Rectangle 49"/>
            <p:cNvSpPr>
              <a:spLocks noChangeArrowheads="1"/>
            </p:cNvSpPr>
            <p:nvPr/>
          </p:nvSpPr>
          <p:spPr bwMode="auto">
            <a:xfrm>
              <a:off x="2670" y="1414"/>
              <a:ext cx="34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Puo Kekie</a:t>
              </a:r>
            </a:p>
          </p:txBody>
        </p:sp>
        <p:sp>
          <p:nvSpPr>
            <p:cNvPr id="4292" name="Rectangle 50"/>
            <p:cNvSpPr>
              <a:spLocks noChangeArrowheads="1"/>
            </p:cNvSpPr>
            <p:nvPr/>
          </p:nvSpPr>
          <p:spPr bwMode="auto">
            <a:xfrm>
              <a:off x="2672" y="1313"/>
              <a:ext cx="49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4293"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29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6" name="Rectangle 54"/>
            <p:cNvSpPr>
              <a:spLocks noChangeArrowheads="1"/>
            </p:cNvSpPr>
            <p:nvPr/>
          </p:nvSpPr>
          <p:spPr bwMode="auto">
            <a:xfrm>
              <a:off x="2760" y="2175"/>
              <a:ext cx="3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JOSEF</a:t>
              </a:r>
            </a:p>
          </p:txBody>
        </p:sp>
        <p:sp>
          <p:nvSpPr>
            <p:cNvPr id="4297" name="Rectangle 55"/>
            <p:cNvSpPr>
              <a:spLocks noChangeArrowheads="1"/>
            </p:cNvSpPr>
            <p:nvPr/>
          </p:nvSpPr>
          <p:spPr bwMode="auto">
            <a:xfrm>
              <a:off x="2724" y="2301"/>
              <a:ext cx="37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Miadiemia</a:t>
              </a:r>
            </a:p>
          </p:txBody>
        </p:sp>
        <p:sp>
          <p:nvSpPr>
            <p:cNvPr id="4298"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29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 name="Rectangle 65"/>
            <p:cNvSpPr>
              <a:spLocks noChangeArrowheads="1"/>
            </p:cNvSpPr>
            <p:nvPr/>
          </p:nvSpPr>
          <p:spPr bwMode="auto">
            <a:xfrm>
              <a:off x="2757" y="2702"/>
              <a:ext cx="3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MOSA</a:t>
              </a:r>
            </a:p>
          </p:txBody>
        </p:sp>
        <p:sp>
          <p:nvSpPr>
            <p:cNvPr id="4308" name="Rectangle 6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309"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4310" name="Rectangle 68"/>
            <p:cNvSpPr>
              <a:spLocks noChangeArrowheads="1"/>
            </p:cNvSpPr>
            <p:nvPr/>
          </p:nvSpPr>
          <p:spPr bwMode="auto">
            <a:xfrm>
              <a:off x="2656"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311" name="Rectangle 69"/>
            <p:cNvSpPr>
              <a:spLocks noChangeArrowheads="1"/>
            </p:cNvSpPr>
            <p:nvPr/>
          </p:nvSpPr>
          <p:spPr bwMode="auto">
            <a:xfrm>
              <a:off x="2818"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12" name="Rectangle 70"/>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431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 name="Rectangle 72"/>
            <p:cNvSpPr>
              <a:spLocks noChangeArrowheads="1"/>
            </p:cNvSpPr>
            <p:nvPr/>
          </p:nvSpPr>
          <p:spPr bwMode="auto">
            <a:xfrm>
              <a:off x="2752" y="2822"/>
              <a:ext cx="31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Tuokepra</a:t>
              </a:r>
            </a:p>
          </p:txBody>
        </p:sp>
        <p:sp>
          <p:nvSpPr>
            <p:cNvPr id="4315" name="Line 73"/>
            <p:cNvSpPr>
              <a:spLocks noChangeShapeType="1"/>
            </p:cNvSpPr>
            <p:nvPr/>
          </p:nvSpPr>
          <p:spPr bwMode="auto">
            <a:xfrm>
              <a:off x="2667" y="58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8" name="Rectangle 76"/>
            <p:cNvSpPr>
              <a:spLocks noChangeArrowheads="1"/>
            </p:cNvSpPr>
            <p:nvPr/>
          </p:nvSpPr>
          <p:spPr bwMode="auto">
            <a:xfrm>
              <a:off x="2720"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4319" name="Rectangle 77"/>
            <p:cNvSpPr>
              <a:spLocks noChangeArrowheads="1"/>
            </p:cNvSpPr>
            <p:nvPr/>
          </p:nvSpPr>
          <p:spPr bwMode="auto">
            <a:xfrm>
              <a:off x="2726"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4320" name="Rectangle 78"/>
            <p:cNvSpPr>
              <a:spLocks noChangeArrowheads="1"/>
            </p:cNvSpPr>
            <p:nvPr/>
          </p:nvSpPr>
          <p:spPr bwMode="auto">
            <a:xfrm>
              <a:off x="2716" y="3806"/>
              <a:ext cx="431"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kezakewa</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4" name="Rectangle 140"/>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Z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4369" name="Line 145"/>
          <p:cNvSpPr>
            <a:spLocks noChangeShapeType="1"/>
          </p:cNvSpPr>
          <p:nvPr/>
        </p:nvSpPr>
        <p:spPr bwMode="auto">
          <a:xfrm>
            <a:off x="1708150" y="2830513"/>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157" name="Rectangle 146"/>
          <p:cNvSpPr>
            <a:spLocks noChangeArrowheads="1"/>
          </p:cNvSpPr>
          <p:nvPr/>
        </p:nvSpPr>
        <p:spPr bwMode="auto">
          <a:xfrm>
            <a:off x="5930900" y="555625"/>
            <a:ext cx="511175" cy="37433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16200000">
            <a:off x="4679950" y="2286000"/>
            <a:ext cx="3030538" cy="522288"/>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b="1" dirty="0">
                <a:solidFill>
                  <a:srgbClr val="EEFF4B"/>
                </a:solidFill>
                <a:latin typeface="Times" pitchFamily="-112" charset="0"/>
                <a:ea typeface="+mn-ea"/>
                <a:cs typeface="+mn-cs"/>
              </a:rPr>
              <a:t>KROTHO  3</a:t>
            </a:r>
          </a:p>
        </p:txBody>
      </p:sp>
      <p:sp>
        <p:nvSpPr>
          <p:cNvPr id="4159"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0"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03925" y="4492625"/>
            <a:ext cx="354013" cy="5191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Z</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4163"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543970" y="3634581"/>
            <a:ext cx="2436812" cy="523875"/>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THEMIA  4</a:t>
            </a:r>
          </a:p>
        </p:txBody>
      </p:sp>
      <p:sp>
        <p:nvSpPr>
          <p:cNvPr id="4165"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6"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4168"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9" name="AutoShape 160"/>
          <p:cNvSpPr>
            <a:spLocks noChangeArrowheads="1"/>
          </p:cNvSpPr>
          <p:nvPr/>
        </p:nvSpPr>
        <p:spPr bwMode="auto">
          <a:xfrm>
            <a:off x="6457950" y="3248025"/>
            <a:ext cx="1033463" cy="193675"/>
          </a:xfrm>
          <a:prstGeom prst="roundRect">
            <a:avLst>
              <a:gd name="adj" fmla="val 16667"/>
            </a:avLst>
          </a:prstGeom>
          <a:solidFill>
            <a:schemeClr val="tx1"/>
          </a:solidFill>
          <a:ln w="38100">
            <a:solidFill>
              <a:schemeClr val="bg2"/>
            </a:solidFill>
            <a:round/>
            <a:headEnd/>
            <a:tailEnd/>
          </a:ln>
        </p:spPr>
        <p:txBody>
          <a:bodyPr wrap="none" anchor="ctr"/>
          <a:lstStyle/>
          <a:p>
            <a:r>
              <a:rPr lang="en-US" sz="900" b="1">
                <a:solidFill>
                  <a:schemeClr val="bg2"/>
                </a:solidFill>
                <a:latin typeface="Chicago" charset="0"/>
              </a:rPr>
              <a:t>  KEDIEKECHII</a:t>
            </a:r>
          </a:p>
        </p:txBody>
      </p:sp>
      <p:sp>
        <p:nvSpPr>
          <p:cNvPr id="4170"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1"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2"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3"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4"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154" name="AutoShape 167"/>
          <p:cNvSpPr>
            <a:spLocks noChangeArrowheads="1"/>
          </p:cNvSpPr>
          <p:nvPr/>
        </p:nvSpPr>
        <p:spPr bwMode="auto">
          <a:xfrm>
            <a:off x="6535738" y="3173413"/>
            <a:ext cx="930275" cy="53975"/>
          </a:xfrm>
          <a:prstGeom prst="roundRect">
            <a:avLst>
              <a:gd name="adj" fmla="val 0"/>
            </a:avLst>
          </a:prstGeom>
          <a:solidFill>
            <a:schemeClr val="tx1">
              <a:lumMod val="95000"/>
            </a:schemeClr>
          </a:solidFill>
          <a:ln w="38100">
            <a:noFill/>
            <a:round/>
            <a:headEnd/>
            <a:tailEnd/>
          </a:ln>
        </p:spPr>
        <p:txBody>
          <a:bodyPr wrap="none" anchor="ctr"/>
          <a:lstStyle/>
          <a:p>
            <a:pPr>
              <a:defRPr/>
            </a:pPr>
            <a:endParaRPr lang="en-US" b="1" dirty="0">
              <a:latin typeface="Matura MT Script Capitals" pitchFamily="-107" charset="0"/>
              <a:ea typeface="MS PGothic" pitchFamily="34" charset="-128"/>
              <a:cs typeface="+mn-cs"/>
            </a:endParaRPr>
          </a:p>
        </p:txBody>
      </p:sp>
      <p:grpSp>
        <p:nvGrpSpPr>
          <p:cNvPr id="4177" name="Group 168"/>
          <p:cNvGrpSpPr>
            <a:grpSpLocks/>
          </p:cNvGrpSpPr>
          <p:nvPr/>
        </p:nvGrpSpPr>
        <p:grpSpPr bwMode="auto">
          <a:xfrm>
            <a:off x="6591300" y="4418013"/>
            <a:ext cx="952500" cy="527050"/>
            <a:chOff x="4152" y="2783"/>
            <a:chExt cx="600" cy="332"/>
          </a:xfrm>
        </p:grpSpPr>
        <p:sp>
          <p:nvSpPr>
            <p:cNvPr id="424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4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4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5081588" y="42037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8" name="Rectangle 17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4180"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3"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Rectangle 191"/>
          <p:cNvSpPr>
            <a:spLocks noChangeArrowheads="1"/>
          </p:cNvSpPr>
          <p:nvPr/>
        </p:nvSpPr>
        <p:spPr bwMode="auto">
          <a:xfrm>
            <a:off x="6599238" y="4394200"/>
            <a:ext cx="669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ZEIKECII</a:t>
            </a:r>
          </a:p>
        </p:txBody>
      </p:sp>
      <p:sp>
        <p:nvSpPr>
          <p:cNvPr id="419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9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0"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JISU</a:t>
            </a:r>
          </a:p>
        </p:txBody>
      </p:sp>
      <p:sp>
        <p:nvSpPr>
          <p:cNvPr id="420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08"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9" name="AutoShape 205"/>
          <p:cNvSpPr>
            <a:spLocks noChangeArrowheads="1"/>
          </p:cNvSpPr>
          <p:nvPr/>
        </p:nvSpPr>
        <p:spPr bwMode="auto">
          <a:xfrm>
            <a:off x="6613525" y="585788"/>
            <a:ext cx="950913" cy="3127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0" name="Rectangle 206"/>
          <p:cNvSpPr>
            <a:spLocks noChangeArrowheads="1"/>
          </p:cNvSpPr>
          <p:nvPr/>
        </p:nvSpPr>
        <p:spPr bwMode="auto">
          <a:xfrm>
            <a:off x="6562725" y="598488"/>
            <a:ext cx="984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sp>
        <p:nvSpPr>
          <p:cNvPr id="421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Rectangle 209"/>
          <p:cNvSpPr>
            <a:spLocks noChangeArrowheads="1"/>
          </p:cNvSpPr>
          <p:nvPr/>
        </p:nvSpPr>
        <p:spPr bwMode="auto">
          <a:xfrm>
            <a:off x="6535738" y="1281113"/>
            <a:ext cx="842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KEDIMIAKO</a:t>
            </a:r>
          </a:p>
          <a:p>
            <a:endParaRPr lang="en-US" sz="900" b="1">
              <a:solidFill>
                <a:srgbClr val="000000"/>
              </a:solidFill>
              <a:latin typeface="Chicago" charset="0"/>
            </a:endParaRPr>
          </a:p>
        </p:txBody>
      </p:sp>
      <p:sp>
        <p:nvSpPr>
          <p:cNvPr id="421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84638" y="550863"/>
            <a:ext cx="1576387" cy="1360487"/>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41" name="Oval 217"/>
          <p:cNvSpPr>
            <a:spLocks noChangeArrowheads="1"/>
          </p:cNvSpPr>
          <p:nvPr/>
        </p:nvSpPr>
        <p:spPr bwMode="auto">
          <a:xfrm>
            <a:off x="6389688" y="31178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4221"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Esther </a:t>
            </a:r>
            <a:r>
              <a:rPr lang="en-US" sz="1600" b="1" dirty="0" err="1">
                <a:solidFill>
                  <a:schemeClr val="tx1"/>
                </a:solidFill>
                <a:latin typeface="Comic Sans MS" pitchFamily="-112" charset="0"/>
                <a:ea typeface="+mn-ea"/>
                <a:cs typeface="+mn-cs"/>
              </a:rPr>
              <a:t>ketso</a:t>
            </a:r>
            <a:endParaRPr lang="en-US" sz="1600" b="1" dirty="0">
              <a:solidFill>
                <a:schemeClr val="tx1"/>
              </a:solidFill>
              <a:latin typeface="Comic Sans MS" pitchFamily="-112" charset="0"/>
              <a:ea typeface="+mn-ea"/>
              <a:cs typeface="+mn-cs"/>
            </a:endParaRPr>
          </a:p>
        </p:txBody>
      </p:sp>
      <p:sp>
        <p:nvSpPr>
          <p:cNvPr id="4223"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4"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227"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4228"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4229"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230" name="Group 308"/>
          <p:cNvGrpSpPr>
            <a:grpSpLocks/>
          </p:cNvGrpSpPr>
          <p:nvPr/>
        </p:nvGrpSpPr>
        <p:grpSpPr bwMode="auto">
          <a:xfrm>
            <a:off x="5113338" y="2281238"/>
            <a:ext cx="500062" cy="436562"/>
            <a:chOff x="7628095" y="2967452"/>
            <a:chExt cx="500367" cy="436119"/>
          </a:xfrm>
        </p:grpSpPr>
        <p:pic>
          <p:nvPicPr>
            <p:cNvPr id="4240" name="Picture 267"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483" y="3001404"/>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1" name="Rectangle 273"/>
            <p:cNvSpPr>
              <a:spLocks noChangeArrowheads="1"/>
            </p:cNvSpPr>
            <p:nvPr/>
          </p:nvSpPr>
          <p:spPr bwMode="auto">
            <a:xfrm>
              <a:off x="7628095" y="2967452"/>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AD</a:t>
              </a:r>
              <a:endParaRPr lang="en-US" sz="2000" i="1">
                <a:solidFill>
                  <a:schemeClr val="bg2"/>
                </a:solidFill>
                <a:latin typeface="Helvetica" charset="0"/>
              </a:endParaRPr>
            </a:p>
          </p:txBody>
        </p:sp>
      </p:grpSp>
      <p:grpSp>
        <p:nvGrpSpPr>
          <p:cNvPr id="4231" name="Group 311"/>
          <p:cNvGrpSpPr>
            <a:grpSpLocks/>
          </p:cNvGrpSpPr>
          <p:nvPr/>
        </p:nvGrpSpPr>
        <p:grpSpPr bwMode="auto">
          <a:xfrm>
            <a:off x="7559675" y="1447800"/>
            <a:ext cx="488950" cy="403225"/>
            <a:chOff x="10074961" y="2133485"/>
            <a:chExt cx="487519" cy="403105"/>
          </a:xfrm>
        </p:grpSpPr>
        <p:pic>
          <p:nvPicPr>
            <p:cNvPr id="4238" name="Picture 270"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 name="Rectangle 273"/>
            <p:cNvSpPr>
              <a:spLocks noChangeArrowheads="1"/>
            </p:cNvSpPr>
            <p:nvPr/>
          </p:nvSpPr>
          <p:spPr bwMode="auto">
            <a:xfrm>
              <a:off x="10074961" y="2133485"/>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DD</a:t>
              </a:r>
              <a:endParaRPr lang="en-US" sz="2000" i="1">
                <a:solidFill>
                  <a:schemeClr val="bg2"/>
                </a:solidFill>
                <a:latin typeface="Helvetica" charset="0"/>
              </a:endParaRPr>
            </a:p>
          </p:txBody>
        </p:sp>
      </p:grpSp>
      <p:grpSp>
        <p:nvGrpSpPr>
          <p:cNvPr id="4232" name="Group 314"/>
          <p:cNvGrpSpPr>
            <a:grpSpLocks/>
          </p:cNvGrpSpPr>
          <p:nvPr/>
        </p:nvGrpSpPr>
        <p:grpSpPr bwMode="auto">
          <a:xfrm>
            <a:off x="7559675" y="2230438"/>
            <a:ext cx="488950" cy="438150"/>
            <a:chOff x="10074961" y="2916651"/>
            <a:chExt cx="487519" cy="438076"/>
          </a:xfrm>
        </p:grpSpPr>
        <p:pic>
          <p:nvPicPr>
            <p:cNvPr id="4236" name="Picture 273"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29741" y="2952560"/>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7" name="Rectangle 273"/>
            <p:cNvSpPr>
              <a:spLocks noChangeArrowheads="1"/>
            </p:cNvSpPr>
            <p:nvPr/>
          </p:nvSpPr>
          <p:spPr bwMode="auto">
            <a:xfrm>
              <a:off x="10074961" y="2916651"/>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DK</a:t>
              </a:r>
              <a:endParaRPr lang="en-US" sz="2000" i="1">
                <a:solidFill>
                  <a:schemeClr val="bg2"/>
                </a:solidFill>
                <a:latin typeface="Helvetica" charset="0"/>
              </a:endParaRPr>
            </a:p>
          </p:txBody>
        </p:sp>
      </p:grpSp>
      <p:grpSp>
        <p:nvGrpSpPr>
          <p:cNvPr id="4233" name="Group 317"/>
          <p:cNvGrpSpPr>
            <a:grpSpLocks/>
          </p:cNvGrpSpPr>
          <p:nvPr/>
        </p:nvGrpSpPr>
        <p:grpSpPr bwMode="auto">
          <a:xfrm>
            <a:off x="5153025" y="5248275"/>
            <a:ext cx="488950" cy="438150"/>
            <a:chOff x="7668310" y="5933750"/>
            <a:chExt cx="487519" cy="437956"/>
          </a:xfrm>
        </p:grpSpPr>
        <p:pic>
          <p:nvPicPr>
            <p:cNvPr id="4234" name="Picture 276"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276" y="5969539"/>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5" name="Rectangle 273"/>
            <p:cNvSpPr>
              <a:spLocks noChangeArrowheads="1"/>
            </p:cNvSpPr>
            <p:nvPr/>
          </p:nvSpPr>
          <p:spPr bwMode="auto">
            <a:xfrm>
              <a:off x="7668310" y="5933750"/>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KD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564438" grpId="0" animBg="1"/>
      <p:bldP spid="564439"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4" name="Rectangle 5"/>
          <p:cNvSpPr>
            <a:spLocks noChangeArrowheads="1"/>
          </p:cNvSpPr>
          <p:nvPr/>
        </p:nvSpPr>
        <p:spPr bwMode="auto">
          <a:xfrm>
            <a:off x="3014663" y="1030288"/>
            <a:ext cx="2354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a:solidFill>
                  <a:schemeClr val="accent2"/>
                </a:solidFill>
                <a:latin typeface="Times" charset="0"/>
              </a:rPr>
              <a:t> KEDIMIAKO</a:t>
            </a: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7"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8"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9"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8"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9"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0"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0983" name="Group 79"/>
          <p:cNvGrpSpPr>
            <a:grpSpLocks/>
          </p:cNvGrpSpPr>
          <p:nvPr/>
        </p:nvGrpSpPr>
        <p:grpSpPr bwMode="auto">
          <a:xfrm>
            <a:off x="442913" y="1981200"/>
            <a:ext cx="2779712" cy="4221163"/>
            <a:chOff x="442164" y="1981200"/>
            <a:chExt cx="2781210" cy="4221163"/>
          </a:xfrm>
        </p:grpSpPr>
        <p:sp>
          <p:nvSpPr>
            <p:cNvPr id="446494" name="Oval 30"/>
            <p:cNvSpPr>
              <a:spLocks noChangeArrowheads="1"/>
            </p:cNvSpPr>
            <p:nvPr/>
          </p:nvSpPr>
          <p:spPr bwMode="auto">
            <a:xfrm>
              <a:off x="986969" y="4595813"/>
              <a:ext cx="1626476"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6495" name="Rectangle 31"/>
            <p:cNvSpPr>
              <a:spLocks noChangeArrowheads="1"/>
            </p:cNvSpPr>
            <p:nvPr/>
          </p:nvSpPr>
          <p:spPr bwMode="auto">
            <a:xfrm>
              <a:off x="442164" y="1981200"/>
              <a:ext cx="2781210"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rgbClr val="FAFD00"/>
                  </a:solidFill>
                  <a:latin typeface="Times" charset="0"/>
                </a:rPr>
                <a:t>Krothoko donu </a:t>
              </a:r>
            </a:p>
            <a:p>
              <a:pPr algn="ctr">
                <a:defRPr/>
              </a:pPr>
              <a:r>
                <a:rPr lang="en-US" sz="3200">
                  <a:solidFill>
                    <a:srgbClr val="FAFD00"/>
                  </a:solidFill>
                  <a:latin typeface="Times" charset="0"/>
                </a:rPr>
                <a:t>Kenieu liro :</a:t>
              </a:r>
              <a:endParaRPr lang="en-US" sz="3200">
                <a:solidFill>
                  <a:schemeClr val="tx2"/>
                </a:solidFill>
                <a:latin typeface="Times" charset="0"/>
              </a:endParaRPr>
            </a:p>
          </p:txBody>
        </p:sp>
        <p:sp>
          <p:nvSpPr>
            <p:cNvPr id="41019"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343" y="4598988"/>
              <a:ext cx="1845669" cy="1012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K</a:t>
              </a:r>
            </a:p>
          </p:txBody>
        </p:sp>
      </p:grpSp>
      <p:sp>
        <p:nvSpPr>
          <p:cNvPr id="40984"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9:1</a:t>
            </a:r>
          </a:p>
        </p:txBody>
      </p:sp>
      <p:grpSp>
        <p:nvGrpSpPr>
          <p:cNvPr id="40986" name="Group 86"/>
          <p:cNvGrpSpPr>
            <a:grpSpLocks/>
          </p:cNvGrpSpPr>
          <p:nvPr/>
        </p:nvGrpSpPr>
        <p:grpSpPr bwMode="auto">
          <a:xfrm>
            <a:off x="7997825" y="3448050"/>
            <a:ext cx="1001713" cy="1831975"/>
            <a:chOff x="5038" y="2172"/>
            <a:chExt cx="631" cy="1154"/>
          </a:xfrm>
        </p:grpSpPr>
        <p:sp>
          <p:nvSpPr>
            <p:cNvPr id="41000"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1" name="AutoShape 37"/>
            <p:cNvSpPr>
              <a:spLocks noChangeArrowheads="1"/>
            </p:cNvSpPr>
            <p:nvPr/>
          </p:nvSpPr>
          <p:spPr bwMode="auto">
            <a:xfrm>
              <a:off x="5062"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02"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03"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4"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05"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06"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7"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8"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9"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0"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1"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2"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3"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4"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5"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6" name="Rectangle 84"/>
            <p:cNvSpPr>
              <a:spLocks noChangeArrowheads="1"/>
            </p:cNvSpPr>
            <p:nvPr/>
          </p:nvSpPr>
          <p:spPr bwMode="auto">
            <a:xfrm>
              <a:off x="5038" y="221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40987"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0989" name="Text Box 109"/>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46640" name="Oval 176"/>
          <p:cNvSpPr>
            <a:spLocks noChangeArrowheads="1"/>
          </p:cNvSpPr>
          <p:nvPr/>
        </p:nvSpPr>
        <p:spPr bwMode="auto">
          <a:xfrm>
            <a:off x="4746625" y="858838"/>
            <a:ext cx="2622550" cy="547687"/>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0991"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0992"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795838" y="852488"/>
            <a:ext cx="2166937"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grpSp>
        <p:nvGrpSpPr>
          <p:cNvPr id="40994" name="Group 311"/>
          <p:cNvGrpSpPr>
            <a:grpSpLocks/>
          </p:cNvGrpSpPr>
          <p:nvPr/>
        </p:nvGrpSpPr>
        <p:grpSpPr bwMode="auto">
          <a:xfrm>
            <a:off x="6284913" y="1538288"/>
            <a:ext cx="1006475" cy="808037"/>
            <a:chOff x="10105316" y="2127742"/>
            <a:chExt cx="490304" cy="408848"/>
          </a:xfrm>
        </p:grpSpPr>
        <p:pic>
          <p:nvPicPr>
            <p:cNvPr id="40996" name="Picture 82"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7"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40995" name="Picture 84"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65125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311"/>
          <p:cNvGrpSpPr>
            <a:grpSpLocks/>
          </p:cNvGrpSpPr>
          <p:nvPr/>
        </p:nvGrpSpPr>
        <p:grpSpPr bwMode="auto">
          <a:xfrm>
            <a:off x="6284913" y="1504950"/>
            <a:ext cx="1006475" cy="806450"/>
            <a:chOff x="10105316" y="2127742"/>
            <a:chExt cx="490304" cy="408848"/>
          </a:xfrm>
        </p:grpSpPr>
        <p:pic>
          <p:nvPicPr>
            <p:cNvPr id="43074" name="Picture 89"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75"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43010" name="Picture 91"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617913"/>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12" name="AutoShape 3"/>
          <p:cNvSpPr>
            <a:spLocks noChangeArrowheads="1"/>
          </p:cNvSpPr>
          <p:nvPr/>
        </p:nvSpPr>
        <p:spPr bwMode="auto">
          <a:xfrm>
            <a:off x="3130550" y="954088"/>
            <a:ext cx="2265363" cy="1096962"/>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3" name="Rectangle 5"/>
          <p:cNvSpPr>
            <a:spLocks noChangeArrowheads="1"/>
          </p:cNvSpPr>
          <p:nvPr/>
        </p:nvSpPr>
        <p:spPr bwMode="auto">
          <a:xfrm>
            <a:off x="3140075" y="919163"/>
            <a:ext cx="2079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KEDIMIAKO</a:t>
            </a:r>
          </a:p>
        </p:txBody>
      </p:sp>
      <p:sp>
        <p:nvSpPr>
          <p:cNvPr id="4301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5"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3016" name="Group 8"/>
          <p:cNvGrpSpPr>
            <a:grpSpLocks/>
          </p:cNvGrpSpPr>
          <p:nvPr/>
        </p:nvGrpSpPr>
        <p:grpSpPr bwMode="auto">
          <a:xfrm>
            <a:off x="901700" y="2603500"/>
            <a:ext cx="2201863" cy="1765300"/>
            <a:chOff x="568" y="1640"/>
            <a:chExt cx="1387" cy="1112"/>
          </a:xfrm>
        </p:grpSpPr>
        <p:grpSp>
          <p:nvGrpSpPr>
            <p:cNvPr id="43069"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72"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73"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43017"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4"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5308600" y="903288"/>
            <a:ext cx="2166938"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sp>
        <p:nvSpPr>
          <p:cNvPr id="600089" name="Text Box 25"/>
          <p:cNvSpPr txBox="1">
            <a:spLocks noChangeArrowheads="1"/>
          </p:cNvSpPr>
          <p:nvPr/>
        </p:nvSpPr>
        <p:spPr bwMode="auto">
          <a:xfrm>
            <a:off x="1765300" y="-22225"/>
            <a:ext cx="61976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15:1; Samuel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2:4; </a:t>
            </a: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1:39</a:t>
            </a:r>
          </a:p>
        </p:txBody>
      </p:sp>
      <p:grpSp>
        <p:nvGrpSpPr>
          <p:cNvPr id="43027" name="Group 26"/>
          <p:cNvGrpSpPr>
            <a:grpSpLocks/>
          </p:cNvGrpSpPr>
          <p:nvPr/>
        </p:nvGrpSpPr>
        <p:grpSpPr bwMode="auto">
          <a:xfrm>
            <a:off x="7989888" y="3436938"/>
            <a:ext cx="1009650" cy="1843087"/>
            <a:chOff x="5033" y="2165"/>
            <a:chExt cx="636" cy="1161"/>
          </a:xfrm>
        </p:grpSpPr>
        <p:grpSp>
          <p:nvGrpSpPr>
            <p:cNvPr id="43050" name="Group 27"/>
            <p:cNvGrpSpPr>
              <a:grpSpLocks/>
            </p:cNvGrpSpPr>
            <p:nvPr/>
          </p:nvGrpSpPr>
          <p:grpSpPr bwMode="auto">
            <a:xfrm>
              <a:off x="5033" y="2165"/>
              <a:ext cx="636" cy="1161"/>
              <a:chOff x="5033" y="2165"/>
              <a:chExt cx="636" cy="1161"/>
            </a:xfrm>
          </p:grpSpPr>
          <p:sp>
            <p:nvSpPr>
              <p:cNvPr id="43052"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53"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54"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5"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57"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58"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9"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0"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1"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2"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3"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4"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5"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6"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7"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8" name="Rectangle 44"/>
              <p:cNvSpPr>
                <a:spLocks noChangeArrowheads="1"/>
              </p:cNvSpPr>
              <p:nvPr/>
            </p:nvSpPr>
            <p:spPr bwMode="auto">
              <a:xfrm>
                <a:off x="5033"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43051"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8"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9"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31" name="Text Box 49"/>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303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5"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6"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7"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en-US" sz="6000" b="1">
                <a:solidFill>
                  <a:srgbClr val="0831AD"/>
                </a:solidFill>
                <a:latin typeface="Comic Sans MS" pitchFamily="-112" charset="0"/>
                <a:ea typeface="+mn-ea"/>
                <a:cs typeface="+mn-cs"/>
              </a:rPr>
              <a:t>SAUL</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en-US" sz="6000" b="1">
                <a:solidFill>
                  <a:srgbClr val="0831AD"/>
                </a:solidFill>
                <a:latin typeface="Comic Sans MS" pitchFamily="-112" charset="0"/>
                <a:ea typeface="+mn-ea"/>
                <a:cs typeface="+mn-cs"/>
              </a:rPr>
              <a:t>DAVID</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en-US" sz="6000" b="1">
                <a:solidFill>
                  <a:srgbClr val="0831AD"/>
                </a:solidFill>
                <a:latin typeface="Comic Sans MS" pitchFamily="-112" charset="0"/>
                <a:ea typeface="+mn-ea"/>
                <a:cs typeface="+mn-cs"/>
              </a:rPr>
              <a:t>SOLOMON</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3047"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91"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514725"/>
            <a:ext cx="8810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059" name="AutoShape 3"/>
          <p:cNvSpPr>
            <a:spLocks noChangeArrowheads="1"/>
          </p:cNvSpPr>
          <p:nvPr/>
        </p:nvSpPr>
        <p:spPr bwMode="auto">
          <a:xfrm>
            <a:off x="3130550" y="984250"/>
            <a:ext cx="2063750" cy="10668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1" name="Rectangle 5"/>
          <p:cNvSpPr>
            <a:spLocks noChangeArrowheads="1"/>
          </p:cNvSpPr>
          <p:nvPr/>
        </p:nvSpPr>
        <p:spPr bwMode="auto">
          <a:xfrm>
            <a:off x="3019425" y="930275"/>
            <a:ext cx="21701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5065" name="Group 12"/>
          <p:cNvGrpSpPr>
            <a:grpSpLocks/>
          </p:cNvGrpSpPr>
          <p:nvPr/>
        </p:nvGrpSpPr>
        <p:grpSpPr bwMode="auto">
          <a:xfrm>
            <a:off x="901700" y="2603500"/>
            <a:ext cx="2201863" cy="1765300"/>
            <a:chOff x="568" y="1640"/>
            <a:chExt cx="1387" cy="1112"/>
          </a:xfrm>
        </p:grpSpPr>
        <p:grpSp>
          <p:nvGrpSpPr>
            <p:cNvPr id="4511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12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5127625" y="873125"/>
            <a:ext cx="2166938"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sp>
        <p:nvSpPr>
          <p:cNvPr id="45082"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16:13-14</a:t>
            </a:r>
          </a:p>
        </p:txBody>
      </p:sp>
      <p:grpSp>
        <p:nvGrpSpPr>
          <p:cNvPr id="45084" name="Group 138"/>
          <p:cNvGrpSpPr>
            <a:grpSpLocks/>
          </p:cNvGrpSpPr>
          <p:nvPr/>
        </p:nvGrpSpPr>
        <p:grpSpPr bwMode="auto">
          <a:xfrm>
            <a:off x="8018463" y="3436938"/>
            <a:ext cx="981075" cy="1843087"/>
            <a:chOff x="5051" y="2165"/>
            <a:chExt cx="618" cy="1161"/>
          </a:xfrm>
        </p:grpSpPr>
        <p:grpSp>
          <p:nvGrpSpPr>
            <p:cNvPr id="45099" name="Group 139"/>
            <p:cNvGrpSpPr>
              <a:grpSpLocks/>
            </p:cNvGrpSpPr>
            <p:nvPr/>
          </p:nvGrpSpPr>
          <p:grpSpPr bwMode="auto">
            <a:xfrm>
              <a:off x="5051" y="2165"/>
              <a:ext cx="618" cy="1161"/>
              <a:chOff x="5051" y="2165"/>
              <a:chExt cx="618" cy="1161"/>
            </a:xfrm>
          </p:grpSpPr>
          <p:sp>
            <p:nvSpPr>
              <p:cNvPr id="4510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0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0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0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0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45100"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5"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87" name="Text Box 16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6" name="Group 78"/>
          <p:cNvGrpSpPr>
            <a:grpSpLocks/>
          </p:cNvGrpSpPr>
          <p:nvPr/>
        </p:nvGrpSpPr>
        <p:grpSpPr bwMode="auto">
          <a:xfrm>
            <a:off x="869950" y="2235200"/>
            <a:ext cx="9055100" cy="4327525"/>
            <a:chOff x="846" y="1264"/>
            <a:chExt cx="4608" cy="2221"/>
          </a:xfrm>
        </p:grpSpPr>
        <p:sp>
          <p:nvSpPr>
            <p:cNvPr id="533575" name="AutoShape 71"/>
            <p:cNvSpPr>
              <a:spLocks noChangeArrowheads="1"/>
            </p:cNvSpPr>
            <p:nvPr/>
          </p:nvSpPr>
          <p:spPr bwMode="auto">
            <a:xfrm>
              <a:off x="1090" y="1399"/>
              <a:ext cx="3952" cy="2086"/>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45097" name="Text Box 77"/>
            <p:cNvSpPr txBox="1">
              <a:spLocks noChangeArrowheads="1"/>
            </p:cNvSpPr>
            <p:nvPr/>
          </p:nvSpPr>
          <p:spPr bwMode="auto">
            <a:xfrm flipV="1">
              <a:off x="1108" y="1264"/>
              <a:ext cx="427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3200" b="1">
                <a:solidFill>
                  <a:srgbClr val="333333"/>
                </a:solidFill>
                <a:latin typeface="Comic Sans MS" charset="0"/>
              </a:endParaRPr>
            </a:p>
          </p:txBody>
        </p:sp>
        <p:sp>
          <p:nvSpPr>
            <p:cNvPr id="45098" name="Text Box 73"/>
            <p:cNvSpPr txBox="1">
              <a:spLocks noChangeArrowheads="1"/>
            </p:cNvSpPr>
            <p:nvPr/>
          </p:nvSpPr>
          <p:spPr bwMode="auto">
            <a:xfrm>
              <a:off x="846" y="1713"/>
              <a:ext cx="4608"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a:solidFill>
                    <a:schemeClr val="tx2"/>
                  </a:solidFill>
                  <a:latin typeface="Comic Sans MS" charset="0"/>
                </a:rPr>
                <a:t>Kediu Saul: pechiimeziephikelie miau!</a:t>
              </a:r>
            </a:p>
            <a:p>
              <a:pPr algn="ctr">
                <a:spcBef>
                  <a:spcPct val="50000"/>
                </a:spcBef>
              </a:pPr>
              <a:r>
                <a:rPr lang="en-US" sz="3200" b="1">
                  <a:solidFill>
                    <a:schemeClr val="tx2"/>
                  </a:solidFill>
                  <a:latin typeface="Comic Sans MS" charset="0"/>
                </a:rPr>
                <a:t>Samuel theja lie pie Saul sie pie</a:t>
              </a:r>
            </a:p>
            <a:p>
              <a:pPr algn="ctr">
                <a:spcBef>
                  <a:spcPct val="50000"/>
                </a:spcBef>
              </a:pPr>
              <a:r>
                <a:rPr lang="en-US" sz="3200" b="1">
                  <a:solidFill>
                    <a:schemeClr val="tx2"/>
                  </a:solidFill>
                  <a:latin typeface="Comic Sans MS" charset="0"/>
                </a:rPr>
                <a:t> kevor-u : khriesau David,</a:t>
              </a:r>
            </a:p>
            <a:p>
              <a:pPr algn="ctr">
                <a:spcBef>
                  <a:spcPct val="50000"/>
                </a:spcBef>
              </a:pPr>
              <a:r>
                <a:rPr lang="en-US" sz="3200" b="1">
                  <a:solidFill>
                    <a:schemeClr val="tx2"/>
                  </a:solidFill>
                  <a:latin typeface="Comic Sans MS" charset="0"/>
                </a:rPr>
                <a:t>Bethlehem nu vorkeciiu tsiishii.</a:t>
              </a:r>
            </a:p>
          </p:txBody>
        </p:sp>
      </p:grpSp>
      <p:sp>
        <p:nvSpPr>
          <p:cNvPr id="45089"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5090"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5091" name="Group 311"/>
          <p:cNvGrpSpPr>
            <a:grpSpLocks/>
          </p:cNvGrpSpPr>
          <p:nvPr/>
        </p:nvGrpSpPr>
        <p:grpSpPr bwMode="auto">
          <a:xfrm>
            <a:off x="6284913" y="1401763"/>
            <a:ext cx="1006475" cy="808037"/>
            <a:chOff x="10105316" y="2127742"/>
            <a:chExt cx="490304" cy="408848"/>
          </a:xfrm>
        </p:grpSpPr>
        <p:pic>
          <p:nvPicPr>
            <p:cNvPr id="45092" name="Picture 89"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3"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1+#ppt_w/2"/>
                                          </p:val>
                                        </p:tav>
                                        <p:tav tm="100000">
                                          <p:val>
                                            <p:strVal val="#ppt_x"/>
                                          </p:val>
                                        </p:tav>
                                      </p:tavLst>
                                    </p:anim>
                                    <p:anim calcmode="lin" valueType="num">
                                      <p:cBhvr additive="base">
                                        <p:cTn id="8"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89"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81000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7" name="AutoShape 3"/>
          <p:cNvSpPr>
            <a:spLocks noChangeArrowheads="1"/>
          </p:cNvSpPr>
          <p:nvPr/>
        </p:nvSpPr>
        <p:spPr bwMode="auto">
          <a:xfrm>
            <a:off x="3130550" y="923925"/>
            <a:ext cx="2003425" cy="1127125"/>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5"/>
          <p:cNvSpPr>
            <a:spLocks noChangeArrowheads="1"/>
          </p:cNvSpPr>
          <p:nvPr/>
        </p:nvSpPr>
        <p:spPr bwMode="auto">
          <a:xfrm>
            <a:off x="3006725" y="849313"/>
            <a:ext cx="2262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4711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7113" name="Group 12"/>
          <p:cNvGrpSpPr>
            <a:grpSpLocks/>
          </p:cNvGrpSpPr>
          <p:nvPr/>
        </p:nvGrpSpPr>
        <p:grpSpPr bwMode="auto">
          <a:xfrm>
            <a:off x="901700" y="2603500"/>
            <a:ext cx="2343150" cy="1765300"/>
            <a:chOff x="568" y="1640"/>
            <a:chExt cx="1476" cy="1112"/>
          </a:xfrm>
        </p:grpSpPr>
        <p:grpSp>
          <p:nvGrpSpPr>
            <p:cNvPr id="47165"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6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6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653" y="1742"/>
              <a:ext cx="1391"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4711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5057775" y="852488"/>
            <a:ext cx="2166938"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16:1</a:t>
            </a:r>
          </a:p>
        </p:txBody>
      </p:sp>
      <p:grpSp>
        <p:nvGrpSpPr>
          <p:cNvPr id="47132" name="Group 89"/>
          <p:cNvGrpSpPr>
            <a:grpSpLocks/>
          </p:cNvGrpSpPr>
          <p:nvPr/>
        </p:nvGrpSpPr>
        <p:grpSpPr bwMode="auto">
          <a:xfrm>
            <a:off x="7988300" y="3436938"/>
            <a:ext cx="1011238" cy="1843087"/>
            <a:chOff x="5032" y="2165"/>
            <a:chExt cx="637" cy="1161"/>
          </a:xfrm>
        </p:grpSpPr>
        <p:grpSp>
          <p:nvGrpSpPr>
            <p:cNvPr id="47146" name="Group 90"/>
            <p:cNvGrpSpPr>
              <a:grpSpLocks/>
            </p:cNvGrpSpPr>
            <p:nvPr/>
          </p:nvGrpSpPr>
          <p:grpSpPr bwMode="auto">
            <a:xfrm>
              <a:off x="5032" y="2165"/>
              <a:ext cx="637" cy="1161"/>
              <a:chOff x="5032" y="2165"/>
              <a:chExt cx="637" cy="1161"/>
            </a:xfrm>
          </p:grpSpPr>
          <p:sp>
            <p:nvSpPr>
              <p:cNvPr id="47148"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49"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50"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51"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2"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53"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54"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5"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6"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7"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8"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9"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0"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1"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2"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3"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Rectangle 107"/>
              <p:cNvSpPr>
                <a:spLocks noChangeArrowheads="1"/>
              </p:cNvSpPr>
              <p:nvPr/>
            </p:nvSpPr>
            <p:spPr bwMode="auto">
              <a:xfrm>
                <a:off x="5032"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47147"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3"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7135" name="Text Box 112"/>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pic>
        <p:nvPicPr>
          <p:cNvPr id="534593" name="Picture 65"/>
          <p:cNvPicPr>
            <a:picLocks noChangeAspect="1" noChangeArrowheads="1"/>
          </p:cNvPicPr>
          <p:nvPr/>
        </p:nvPicPr>
        <p:blipFill>
          <a:blip r:embed="rId4"/>
          <a:srcRect l="19531" t="21875" r="31641" b="33333"/>
          <a:stretch>
            <a:fillRect/>
          </a:stretch>
        </p:blipFill>
        <p:spPr bwMode="auto">
          <a:xfrm>
            <a:off x="2703513" y="3116263"/>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chemeClr val="tx1"/>
                </a:solidFill>
                <a:latin typeface="Comic Sans MS" charset="0"/>
              </a:rPr>
              <a:t>David-a Bethlehem lie nu tekuo pfheba di Samuel puo ngulie. </a:t>
            </a:r>
          </a:p>
        </p:txBody>
      </p:sp>
      <p:sp>
        <p:nvSpPr>
          <p:cNvPr id="47138"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39"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7140" name="Group 84"/>
          <p:cNvGrpSpPr>
            <a:grpSpLocks/>
          </p:cNvGrpSpPr>
          <p:nvPr/>
        </p:nvGrpSpPr>
        <p:grpSpPr bwMode="auto">
          <a:xfrm>
            <a:off x="527050" y="0"/>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7" name="Line 52"/>
            <p:cNvSpPr>
              <a:spLocks noChangeShapeType="1"/>
            </p:cNvSpPr>
            <p:nvPr/>
          </p:nvSpPr>
          <p:spPr bwMode="auto">
            <a:xfrm flipV="1">
              <a:off x="854076"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7141" name="Group 311"/>
          <p:cNvGrpSpPr>
            <a:grpSpLocks/>
          </p:cNvGrpSpPr>
          <p:nvPr/>
        </p:nvGrpSpPr>
        <p:grpSpPr bwMode="auto">
          <a:xfrm>
            <a:off x="6284913" y="1697038"/>
            <a:ext cx="1006475" cy="808037"/>
            <a:chOff x="10105316" y="2127742"/>
            <a:chExt cx="490304" cy="408848"/>
          </a:xfrm>
        </p:grpSpPr>
        <p:pic>
          <p:nvPicPr>
            <p:cNvPr id="47142" name="Picture 87"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311"/>
          <p:cNvGrpSpPr>
            <a:grpSpLocks/>
          </p:cNvGrpSpPr>
          <p:nvPr/>
        </p:nvGrpSpPr>
        <p:grpSpPr bwMode="auto">
          <a:xfrm>
            <a:off x="6364288" y="1560513"/>
            <a:ext cx="1006475" cy="808037"/>
            <a:chOff x="10105316" y="2127742"/>
            <a:chExt cx="490304" cy="408848"/>
          </a:xfrm>
        </p:grpSpPr>
        <p:pic>
          <p:nvPicPr>
            <p:cNvPr id="49221" name="Picture 93"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22"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49154" name="Picture 95"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364288" y="3673475"/>
            <a:ext cx="8810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156" name="AutoShape 3"/>
          <p:cNvSpPr>
            <a:spLocks noChangeArrowheads="1"/>
          </p:cNvSpPr>
          <p:nvPr/>
        </p:nvSpPr>
        <p:spPr bwMode="auto">
          <a:xfrm>
            <a:off x="3130550" y="954088"/>
            <a:ext cx="1903413" cy="1096962"/>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9" name="Rectangle 5"/>
          <p:cNvSpPr>
            <a:spLocks noChangeArrowheads="1"/>
          </p:cNvSpPr>
          <p:nvPr/>
        </p:nvSpPr>
        <p:spPr bwMode="auto">
          <a:xfrm>
            <a:off x="2970213" y="909638"/>
            <a:ext cx="2279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491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9163" name="Group 12"/>
          <p:cNvGrpSpPr>
            <a:grpSpLocks/>
          </p:cNvGrpSpPr>
          <p:nvPr/>
        </p:nvGrpSpPr>
        <p:grpSpPr bwMode="auto">
          <a:xfrm>
            <a:off x="901700" y="2603500"/>
            <a:ext cx="2201863" cy="1765300"/>
            <a:chOff x="568" y="1640"/>
            <a:chExt cx="1387" cy="1112"/>
          </a:xfrm>
        </p:grpSpPr>
        <p:grpSp>
          <p:nvGrpSpPr>
            <p:cNvPr id="49216"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219"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0"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4916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976813" y="752475"/>
            <a:ext cx="2166937"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grpSp>
        <p:nvGrpSpPr>
          <p:cNvPr id="49181" name="Group 104"/>
          <p:cNvGrpSpPr>
            <a:grpSpLocks/>
          </p:cNvGrpSpPr>
          <p:nvPr/>
        </p:nvGrpSpPr>
        <p:grpSpPr bwMode="auto">
          <a:xfrm>
            <a:off x="7997825" y="3436938"/>
            <a:ext cx="1001713" cy="1843087"/>
            <a:chOff x="5038" y="2165"/>
            <a:chExt cx="631" cy="1161"/>
          </a:xfrm>
        </p:grpSpPr>
        <p:grpSp>
          <p:nvGrpSpPr>
            <p:cNvPr id="49197" name="Group 105"/>
            <p:cNvGrpSpPr>
              <a:grpSpLocks/>
            </p:cNvGrpSpPr>
            <p:nvPr/>
          </p:nvGrpSpPr>
          <p:grpSpPr bwMode="auto">
            <a:xfrm>
              <a:off x="5038" y="2165"/>
              <a:ext cx="631" cy="1161"/>
              <a:chOff x="5038" y="2165"/>
              <a:chExt cx="631" cy="1161"/>
            </a:xfrm>
          </p:grpSpPr>
          <p:sp>
            <p:nvSpPr>
              <p:cNvPr id="49199"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0"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1"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2"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3"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4"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5"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6"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Rectangle 122"/>
              <p:cNvSpPr>
                <a:spLocks noChangeArrowheads="1"/>
              </p:cNvSpPr>
              <p:nvPr/>
            </p:nvSpPr>
            <p:spPr bwMode="auto">
              <a:xfrm>
                <a:off x="5038"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49198"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2"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49184" name="Text Box 12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9185"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7" name="Group 183"/>
          <p:cNvGrpSpPr>
            <a:grpSpLocks/>
          </p:cNvGrpSpPr>
          <p:nvPr/>
        </p:nvGrpSpPr>
        <p:grpSpPr bwMode="auto">
          <a:xfrm>
            <a:off x="4851400" y="1257300"/>
            <a:ext cx="4676775" cy="2019300"/>
            <a:chOff x="3056" y="792"/>
            <a:chExt cx="2695" cy="1272"/>
          </a:xfrm>
        </p:grpSpPr>
        <p:grpSp>
          <p:nvGrpSpPr>
            <p:cNvPr id="49191" name="Group 173"/>
            <p:cNvGrpSpPr>
              <a:grpSpLocks/>
            </p:cNvGrpSpPr>
            <p:nvPr/>
          </p:nvGrpSpPr>
          <p:grpSpPr bwMode="auto">
            <a:xfrm>
              <a:off x="3056" y="792"/>
              <a:ext cx="2501" cy="1272"/>
              <a:chOff x="2984" y="752"/>
              <a:chExt cx="2501" cy="1272"/>
            </a:xfrm>
          </p:grpSpPr>
          <p:grpSp>
            <p:nvGrpSpPr>
              <p:cNvPr id="49193" name="Group 42"/>
              <p:cNvGrpSpPr>
                <a:grpSpLocks/>
              </p:cNvGrpSpPr>
              <p:nvPr/>
            </p:nvGrpSpPr>
            <p:grpSpPr bwMode="auto">
              <a:xfrm>
                <a:off x="2984" y="752"/>
                <a:ext cx="2474" cy="1272"/>
                <a:chOff x="2936" y="752"/>
                <a:chExt cx="2474" cy="1272"/>
              </a:xfrm>
            </p:grpSpPr>
            <p:sp>
              <p:nvSpPr>
                <p:cNvPr id="532523" name="AutoShape 43"/>
                <p:cNvSpPr>
                  <a:spLocks noChangeArrowheads="1"/>
                </p:cNvSpPr>
                <p:nvPr/>
              </p:nvSpPr>
              <p:spPr bwMode="auto">
                <a:xfrm rot="-10800000">
                  <a:off x="2936" y="752"/>
                  <a:ext cx="1079"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24" name="AutoShape 44"/>
                <p:cNvSpPr>
                  <a:spLocks noChangeArrowheads="1"/>
                </p:cNvSpPr>
                <p:nvPr/>
              </p:nvSpPr>
              <p:spPr bwMode="auto">
                <a:xfrm>
                  <a:off x="3704" y="764"/>
                  <a:ext cx="1706" cy="1260"/>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32514" name="Rectangle 34"/>
              <p:cNvSpPr>
                <a:spLocks noChangeArrowheads="1"/>
              </p:cNvSpPr>
              <p:nvPr/>
            </p:nvSpPr>
            <p:spPr bwMode="auto">
              <a:xfrm>
                <a:off x="3722" y="1360"/>
                <a:ext cx="1763" cy="444"/>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sz="2000" b="1">
                    <a:solidFill>
                      <a:schemeClr val="tx1"/>
                    </a:solidFill>
                    <a:latin typeface="Helvetica" charset="0"/>
                  </a:rPr>
                  <a:t>Samuel kenieu 7: 4-16 </a:t>
                </a:r>
              </a:p>
              <a:p>
                <a:pPr>
                  <a:defRPr/>
                </a:pPr>
                <a:r>
                  <a:rPr lang="en-US" sz="2000" b="1">
                    <a:solidFill>
                      <a:schemeClr val="tx1"/>
                    </a:solidFill>
                    <a:latin typeface="Helvetica" charset="0"/>
                  </a:rPr>
                  <a:t>Seyiedze kerieu 17:3-15</a:t>
                </a:r>
                <a:endParaRPr lang="en-US" sz="2000" b="1" i="1">
                  <a:solidFill>
                    <a:srgbClr val="99FF99"/>
                  </a:solidFill>
                  <a:latin typeface="Times" charset="0"/>
                </a:endParaRPr>
              </a:p>
            </p:txBody>
          </p:sp>
        </p:grpSp>
        <p:sp>
          <p:nvSpPr>
            <p:cNvPr id="532659" name="Text Box 179"/>
            <p:cNvSpPr txBox="1">
              <a:spLocks noChangeArrowheads="1"/>
            </p:cNvSpPr>
            <p:nvPr/>
          </p:nvSpPr>
          <p:spPr bwMode="auto">
            <a:xfrm>
              <a:off x="4292" y="864"/>
              <a:ext cx="1459" cy="38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100" b="1" dirty="0">
                  <a:solidFill>
                    <a:srgbClr val="FFEA18"/>
                  </a:solidFill>
                  <a:latin typeface="Arial" pitchFamily="-112" charset="0"/>
                  <a:ea typeface="+mn-ea"/>
                  <a:cs typeface="+mn-cs"/>
                </a:rPr>
                <a:t> David </a:t>
              </a:r>
              <a:r>
                <a:rPr lang="en-US" sz="2100" b="1" dirty="0" err="1">
                  <a:solidFill>
                    <a:srgbClr val="FFEA18"/>
                  </a:solidFill>
                  <a:latin typeface="Arial" pitchFamily="-112" charset="0"/>
                  <a:ea typeface="+mn-ea"/>
                  <a:cs typeface="+mn-cs"/>
                </a:rPr>
                <a:t>Dietseidiekho</a:t>
              </a:r>
              <a:endParaRPr lang="en-US" sz="2100" b="1" dirty="0">
                <a:solidFill>
                  <a:srgbClr val="FFEA18"/>
                </a:solidFill>
                <a:latin typeface="Arial" pitchFamily="-112" charset="0"/>
                <a:ea typeface="+mn-ea"/>
                <a:cs typeface="+mn-cs"/>
              </a:endParaRPr>
            </a:p>
          </p:txBody>
        </p:sp>
      </p:grpSp>
      <p:sp>
        <p:nvSpPr>
          <p:cNvPr id="532655" name="Oval 175"/>
          <p:cNvSpPr>
            <a:spLocks noChangeArrowheads="1"/>
          </p:cNvSpPr>
          <p:nvPr/>
        </p:nvSpPr>
        <p:spPr bwMode="auto">
          <a:xfrm>
            <a:off x="6378575" y="1327150"/>
            <a:ext cx="958850" cy="896938"/>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9188"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6445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Samuel Kenieu 7</a:t>
            </a: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48516" name="Rectangle 4"/>
          <p:cNvSpPr>
            <a:spLocks noChangeArrowheads="1"/>
          </p:cNvSpPr>
          <p:nvPr/>
        </p:nvSpPr>
        <p:spPr bwMode="auto">
          <a:xfrm>
            <a:off x="1509713" y="728663"/>
            <a:ext cx="7177087" cy="16589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a:solidFill>
                  <a:schemeClr val="folHlink"/>
                </a:solidFill>
                <a:latin typeface="Times" charset="0"/>
              </a:rPr>
              <a:t> DAVID DIETSEIDIEKHO</a:t>
            </a:r>
            <a:endParaRPr lang="en-US" sz="3600" b="1">
              <a:solidFill>
                <a:schemeClr val="tx1"/>
              </a:solidFill>
              <a:latin typeface="Times" charset="0"/>
            </a:endParaRPr>
          </a:p>
          <a:p>
            <a:pPr algn="ctr">
              <a:spcBef>
                <a:spcPct val="50000"/>
              </a:spcBef>
              <a:defRPr/>
            </a:pPr>
            <a:r>
              <a:rPr lang="en-US" sz="2000" b="1">
                <a:solidFill>
                  <a:schemeClr val="tx1"/>
                </a:solidFill>
                <a:latin typeface="Times" charset="0"/>
              </a:rPr>
              <a:t>MHA SE PUPIEKEZHII</a:t>
            </a:r>
            <a:endParaRPr lang="en-US" sz="3600" b="1">
              <a:solidFill>
                <a:schemeClr val="tx1"/>
              </a:solidFill>
              <a:latin typeface="Times" charset="0"/>
            </a:endParaRPr>
          </a:p>
          <a:p>
            <a:pPr algn="ctr">
              <a:defRPr/>
            </a:pPr>
            <a:endParaRPr lang="en-US" sz="3600" b="1">
              <a:solidFill>
                <a:schemeClr val="tx1"/>
              </a:solidFill>
              <a:latin typeface="Times" charset="0"/>
            </a:endParaRPr>
          </a:p>
        </p:txBody>
      </p:sp>
      <p:sp>
        <p:nvSpPr>
          <p:cNvPr id="448543" name="Text Box 31"/>
          <p:cNvSpPr txBox="1">
            <a:spLocks noChangeArrowheads="1"/>
          </p:cNvSpPr>
          <p:nvPr/>
        </p:nvSpPr>
        <p:spPr bwMode="auto">
          <a:xfrm>
            <a:off x="3527425" y="2911475"/>
            <a:ext cx="1706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i="1" u="sng">
              <a:solidFill>
                <a:srgbClr val="FFCC00"/>
              </a:solidFill>
              <a:latin typeface="Times" charset="0"/>
            </a:endParaRPr>
          </a:p>
        </p:txBody>
      </p:sp>
      <p:sp>
        <p:nvSpPr>
          <p:cNvPr id="448545" name="Text Box 33"/>
          <p:cNvSpPr txBox="1">
            <a:spLocks noChangeArrowheads="1"/>
          </p:cNvSpPr>
          <p:nvPr/>
        </p:nvSpPr>
        <p:spPr bwMode="auto">
          <a:xfrm>
            <a:off x="1079500" y="3459163"/>
            <a:ext cx="2014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i="1" u="sng">
              <a:solidFill>
                <a:srgbClr val="FFCC00"/>
              </a:solidFill>
              <a:latin typeface="Times" charset="0"/>
            </a:endParaRPr>
          </a:p>
        </p:txBody>
      </p:sp>
      <p:sp>
        <p:nvSpPr>
          <p:cNvPr id="448546" name="Text Box 34"/>
          <p:cNvSpPr txBox="1">
            <a:spLocks noChangeArrowheads="1"/>
          </p:cNvSpPr>
          <p:nvPr/>
        </p:nvSpPr>
        <p:spPr bwMode="auto">
          <a:xfrm>
            <a:off x="2030413" y="3446463"/>
            <a:ext cx="5210175" cy="2308225"/>
          </a:xfrm>
          <a:prstGeom prst="rect">
            <a:avLst/>
          </a:prstGeom>
          <a:noFill/>
          <a:ln w="12700">
            <a:noFill/>
            <a:miter lim="800000"/>
            <a:headEnd/>
            <a:tailEnd/>
          </a:ln>
          <a:effectLst>
            <a:outerShdw blurRad="50800" dist="38100" dir="2700000">
              <a:srgbClr val="000000">
                <a:alpha val="43000"/>
              </a:srgbClr>
            </a:outerShdw>
          </a:effectLst>
        </p:spPr>
        <p:txBody>
          <a:bodyPr>
            <a:spAutoFit/>
          </a:bodyPr>
          <a:lstStyle/>
          <a:p>
            <a:pPr>
              <a:spcBef>
                <a:spcPct val="50000"/>
              </a:spcBef>
              <a:defRPr/>
            </a:pPr>
            <a:r>
              <a:rPr lang="en-US" sz="3600" b="1" baseline="30000" dirty="0">
                <a:solidFill>
                  <a:schemeClr val="tx1"/>
                </a:solidFill>
                <a:latin typeface="Times" charset="0"/>
                <a:ea typeface="ＭＳ Ｐゴシック" charset="-128"/>
                <a:cs typeface="ＭＳ Ｐゴシック" charset="-128"/>
              </a:rPr>
              <a:t>16 </a:t>
            </a:r>
            <a:r>
              <a:rPr lang="en-US" sz="3600" b="1" dirty="0" err="1">
                <a:solidFill>
                  <a:schemeClr val="tx1"/>
                </a:solidFill>
                <a:latin typeface="Times" charset="0"/>
                <a:ea typeface="ＭＳ Ｐゴシック" charset="-128"/>
                <a:cs typeface="ＭＳ Ｐゴシック" charset="-128"/>
              </a:rPr>
              <a:t>Tsiu</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n</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kiu</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siro</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n</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kedi</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kechachie</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n</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mhodzii</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balietuo</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n</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kedibau</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kechachie</a:t>
            </a:r>
            <a:r>
              <a:rPr lang="en-US" sz="3600" b="1" dirty="0">
                <a:solidFill>
                  <a:schemeClr val="tx1"/>
                </a:solidFill>
                <a:latin typeface="Times" charset="0"/>
                <a:ea typeface="ＭＳ Ｐゴシック" charset="-128"/>
                <a:cs typeface="ＭＳ Ｐゴシック" charset="-128"/>
              </a:rPr>
              <a:t> </a:t>
            </a:r>
            <a:r>
              <a:rPr lang="en-US" sz="3600" b="1" dirty="0" err="1">
                <a:solidFill>
                  <a:schemeClr val="tx1"/>
                </a:solidFill>
                <a:latin typeface="Times" charset="0"/>
                <a:ea typeface="ＭＳ Ｐゴシック" charset="-128"/>
                <a:cs typeface="ＭＳ Ｐゴシック" charset="-128"/>
              </a:rPr>
              <a:t>balietuo</a:t>
            </a:r>
            <a:r>
              <a:rPr lang="en-US" sz="3600" b="1" dirty="0">
                <a:solidFill>
                  <a:schemeClr val="tx1"/>
                </a:solidFill>
                <a:latin typeface="Times" charset="0"/>
                <a:ea typeface="ＭＳ Ｐゴシック" charset="-128"/>
                <a:cs typeface="ＭＳ Ｐゴシック" charset="-128"/>
              </a:rPr>
              <a:t>. </a:t>
            </a:r>
          </a:p>
        </p:txBody>
      </p:sp>
      <p:grpSp>
        <p:nvGrpSpPr>
          <p:cNvPr id="51207" name="Group 74"/>
          <p:cNvGrpSpPr>
            <a:grpSpLocks/>
          </p:cNvGrpSpPr>
          <p:nvPr/>
        </p:nvGrpSpPr>
        <p:grpSpPr bwMode="auto">
          <a:xfrm>
            <a:off x="7997825" y="3436938"/>
            <a:ext cx="1001713" cy="1843087"/>
            <a:chOff x="5038" y="2165"/>
            <a:chExt cx="631" cy="1161"/>
          </a:xfrm>
        </p:grpSpPr>
        <p:grpSp>
          <p:nvGrpSpPr>
            <p:cNvPr id="51215" name="Group 75"/>
            <p:cNvGrpSpPr>
              <a:grpSpLocks/>
            </p:cNvGrpSpPr>
            <p:nvPr/>
          </p:nvGrpSpPr>
          <p:grpSpPr bwMode="auto">
            <a:xfrm>
              <a:off x="5038" y="2165"/>
              <a:ext cx="631" cy="1161"/>
              <a:chOff x="5038" y="2165"/>
              <a:chExt cx="631" cy="1161"/>
            </a:xfrm>
          </p:grpSpPr>
          <p:sp>
            <p:nvSpPr>
              <p:cNvPr id="51217"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8"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19"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0"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2"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3"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Rectangle 92"/>
              <p:cNvSpPr>
                <a:spLocks noChangeArrowheads="1"/>
              </p:cNvSpPr>
              <p:nvPr/>
            </p:nvSpPr>
            <p:spPr bwMode="auto">
              <a:xfrm>
                <a:off x="5038"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51216"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08"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09"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11" name="Text Box 9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51212"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nodePh="1">
                                  <p:stCondLst>
                                    <p:cond delay="0"/>
                                  </p:stCondLst>
                                  <p:endCondLst>
                                    <p:cond evt="begin" delay="0">
                                      <p:tn val="13"/>
                                    </p:cond>
                                  </p:end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667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Abraham Dietseidiekho</a:t>
            </a:r>
            <a:endParaRPr lang="en-US" sz="3600">
              <a:solidFill>
                <a:srgbClr val="00FF00"/>
              </a:solidFill>
              <a:latin typeface="Arial" charset="0"/>
            </a:endParaRPr>
          </a:p>
        </p:txBody>
      </p:sp>
      <p:sp>
        <p:nvSpPr>
          <p:cNvPr id="631812" name="Rectangle 4"/>
          <p:cNvSpPr>
            <a:spLocks noChangeArrowheads="1"/>
          </p:cNvSpPr>
          <p:nvPr/>
        </p:nvSpPr>
        <p:spPr bwMode="auto">
          <a:xfrm>
            <a:off x="2997200" y="5156200"/>
            <a:ext cx="4144963"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rgbClr val="00FF00"/>
                </a:solidFill>
                <a:latin typeface="Arial" charset="0"/>
              </a:rPr>
              <a:t> Samuel Kenieu</a:t>
            </a:r>
          </a:p>
          <a:p>
            <a:pPr algn="ctr">
              <a:defRPr/>
            </a:pPr>
            <a:r>
              <a:rPr lang="en-US" b="1" i="1">
                <a:solidFill>
                  <a:srgbClr val="00FF00"/>
                </a:solidFill>
                <a:latin typeface="Arial" charset="0"/>
              </a:rPr>
              <a:t>7:4 -16</a:t>
            </a:r>
          </a:p>
        </p:txBody>
      </p:sp>
      <p:sp>
        <p:nvSpPr>
          <p:cNvPr id="631813" name="Rectangle 5"/>
          <p:cNvSpPr>
            <a:spLocks noChangeArrowheads="1"/>
          </p:cNvSpPr>
          <p:nvPr/>
        </p:nvSpPr>
        <p:spPr bwMode="auto">
          <a:xfrm>
            <a:off x="973138" y="5154613"/>
            <a:ext cx="2663825"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Pulakeshiizho</a:t>
            </a:r>
          </a:p>
          <a:p>
            <a:pPr algn="ctr">
              <a:defRPr/>
            </a:pPr>
            <a:r>
              <a:rPr lang="en-US" b="1" i="1">
                <a:solidFill>
                  <a:srgbClr val="00FF00"/>
                </a:solidFill>
                <a:latin typeface="Arial" charset="0"/>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THEJA</a:t>
            </a:r>
          </a:p>
        </p:txBody>
      </p:sp>
      <p:sp>
        <p:nvSpPr>
          <p:cNvPr id="631819" name="Text Box 11"/>
          <p:cNvSpPr txBox="1">
            <a:spLocks noChangeArrowheads="1"/>
          </p:cNvSpPr>
          <p:nvPr/>
        </p:nvSpPr>
        <p:spPr bwMode="auto">
          <a:xfrm>
            <a:off x="3044825" y="3670300"/>
            <a:ext cx="2708275" cy="646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NUOLHOU</a:t>
            </a: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KIJII</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err="1">
                <a:solidFill>
                  <a:srgbClr val="FAFD00"/>
                </a:solidFill>
                <a:latin typeface="Arial" pitchFamily="-112" charset="0"/>
                <a:ea typeface="+mn-ea"/>
                <a:cs typeface="+mn-cs"/>
              </a:rPr>
              <a:t>Kijii</a:t>
            </a:r>
            <a:endParaRPr lang="en-US" sz="4000" dirty="0">
              <a:solidFill>
                <a:srgbClr val="FAFD00"/>
              </a:solidFill>
              <a:latin typeface="Arial" pitchFamily="-112" charset="0"/>
              <a:ea typeface="+mn-ea"/>
              <a:cs typeface="+mn-cs"/>
            </a:endParaRPr>
          </a:p>
        </p:txBody>
      </p:sp>
      <p:sp>
        <p:nvSpPr>
          <p:cNvPr id="631823" name="Text Box 15"/>
          <p:cNvSpPr txBox="1">
            <a:spLocks noChangeArrowheads="1"/>
          </p:cNvSpPr>
          <p:nvPr/>
        </p:nvSpPr>
        <p:spPr bwMode="auto">
          <a:xfrm>
            <a:off x="3446463" y="4376738"/>
            <a:ext cx="28860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David</a:t>
            </a: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solidFill>
                  <a:srgbClr val="00FF00"/>
                </a:solidFill>
                <a:latin typeface="Arial" pitchFamily="-112" charset="0"/>
                <a:ea typeface="+mn-ea"/>
                <a:cs typeface="+mn-cs"/>
              </a:rPr>
              <a:t>Keriekitho</a:t>
            </a:r>
            <a:r>
              <a:rPr lang="en-US" sz="3200" b="1" i="1" dirty="0">
                <a:solidFill>
                  <a:srgbClr val="00FF00"/>
                </a:solidFill>
                <a:latin typeface="Arial" pitchFamily="-112" charset="0"/>
                <a:ea typeface="+mn-ea"/>
                <a:cs typeface="+mn-cs"/>
              </a:rPr>
              <a:t> 12: 1-3</a:t>
            </a:r>
          </a:p>
        </p:txBody>
      </p:sp>
      <p:sp>
        <p:nvSpPr>
          <p:cNvPr id="631825" name="Rectangle 17"/>
          <p:cNvSpPr>
            <a:spLocks noChangeArrowheads="1"/>
          </p:cNvSpPr>
          <p:nvPr/>
        </p:nvSpPr>
        <p:spPr bwMode="auto">
          <a:xfrm>
            <a:off x="3249613" y="1323975"/>
            <a:ext cx="30067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Puo Kekie</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304482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8" name="Text Box 23"/>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Times New Roman" pitchFamily="-105" charset="0"/>
              <a:cs typeface="Times New Roman" pitchFamily="-105" charset="0"/>
            </a:endParaRPr>
          </a:p>
        </p:txBody>
      </p:sp>
      <p:sp>
        <p:nvSpPr>
          <p:cNvPr id="94213" name="Text Box 5"/>
          <p:cNvSpPr txBox="1">
            <a:spLocks noChangeArrowheads="1"/>
          </p:cNvSpPr>
          <p:nvPr/>
        </p:nvSpPr>
        <p:spPr bwMode="auto">
          <a:xfrm>
            <a:off x="190500" y="4972050"/>
            <a:ext cx="8743950" cy="14462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Pekhro</a:t>
            </a: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tsatie</a:t>
            </a:r>
            <a:r>
              <a:rPr lang="en-US" sz="4400" dirty="0">
                <a:solidFill>
                  <a:srgbClr val="FFEA18"/>
                </a:solidFill>
                <a:latin typeface="Comic Sans MS" pitchFamily="-105" charset="0"/>
                <a:ea typeface="Times New Roman" pitchFamily="-105" charset="0"/>
                <a:cs typeface="Times New Roman" pitchFamily="-105" charset="0"/>
              </a:rPr>
              <a:t> nu Jerusalem </a:t>
            </a:r>
            <a:r>
              <a:rPr lang="en-US" sz="4400" dirty="0" err="1">
                <a:solidFill>
                  <a:srgbClr val="FFEA18"/>
                </a:solidFill>
                <a:latin typeface="Comic Sans MS" pitchFamily="-105" charset="0"/>
                <a:ea typeface="Times New Roman" pitchFamily="-105" charset="0"/>
                <a:cs typeface="Times New Roman" pitchFamily="-105" charset="0"/>
              </a:rPr>
              <a:t>ruosoki</a:t>
            </a: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thi</a:t>
            </a: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kevatsa</a:t>
            </a:r>
            <a:r>
              <a:rPr lang="en-US" sz="4400" dirty="0">
                <a:solidFill>
                  <a:srgbClr val="FFEA18"/>
                </a:solidFill>
                <a:latin typeface="Comic Sans MS" pitchFamily="-105" charset="0"/>
                <a:ea typeface="Times New Roman" pitchFamily="-105" charset="0"/>
                <a:cs typeface="Times New Roman" pitchFamily="-105" charset="0"/>
              </a:rPr>
              <a:t>.  </a:t>
            </a:r>
          </a:p>
        </p:txBody>
      </p:sp>
      <p:sp>
        <p:nvSpPr>
          <p:cNvPr id="55301"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7348" name="Group 18"/>
          <p:cNvGrpSpPr>
            <a:grpSpLocks/>
          </p:cNvGrpSpPr>
          <p:nvPr/>
        </p:nvGrpSpPr>
        <p:grpSpPr bwMode="auto">
          <a:xfrm>
            <a:off x="280988" y="5070475"/>
            <a:ext cx="8640762" cy="1724025"/>
            <a:chOff x="177" y="3194"/>
            <a:chExt cx="5443" cy="1086"/>
          </a:xfrm>
        </p:grpSpPr>
        <p:sp>
          <p:nvSpPr>
            <p:cNvPr id="5735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dirty="0" err="1">
                  <a:solidFill>
                    <a:srgbClr val="FFEA18"/>
                  </a:solidFill>
                  <a:latin typeface="Comic Sans MS" charset="0"/>
                  <a:ea typeface="ＭＳ Ｐゴシック" charset="-128"/>
                  <a:cs typeface="+mn-cs"/>
                </a:rPr>
                <a:t>Ruosoki</a:t>
              </a:r>
              <a:r>
                <a:rPr lang="en-US" sz="4400" b="1" dirty="0">
                  <a:solidFill>
                    <a:srgbClr val="FFEA18"/>
                  </a:solidFill>
                  <a:latin typeface="Comic Sans MS" charset="0"/>
                  <a:ea typeface="ＭＳ Ｐゴシック" charset="-128"/>
                  <a:cs typeface="+mn-cs"/>
                </a:rPr>
                <a:t> </a:t>
              </a:r>
              <a:r>
                <a:rPr lang="en-US" sz="4400" b="1" dirty="0" err="1">
                  <a:solidFill>
                    <a:srgbClr val="FFEA18"/>
                  </a:solidFill>
                  <a:latin typeface="Comic Sans MS" charset="0"/>
                  <a:ea typeface="ＭＳ Ｐゴシック" charset="-128"/>
                  <a:cs typeface="+mn-cs"/>
                </a:rPr>
                <a:t>thi</a:t>
              </a:r>
              <a:r>
                <a:rPr lang="en-US" sz="4400" b="1" dirty="0">
                  <a:solidFill>
                    <a:srgbClr val="FFEA18"/>
                  </a:solidFill>
                  <a:latin typeface="Comic Sans MS" charset="0"/>
                  <a:ea typeface="ＭＳ Ｐゴシック" charset="-128"/>
                  <a:cs typeface="+mn-cs"/>
                </a:rPr>
                <a:t>-u: Jerusalem </a:t>
              </a:r>
              <a:r>
                <a:rPr lang="en-US" sz="4400" b="1" dirty="0" err="1">
                  <a:solidFill>
                    <a:srgbClr val="FFEA18"/>
                  </a:solidFill>
                  <a:latin typeface="Comic Sans MS" charset="0"/>
                  <a:ea typeface="ＭＳ Ｐゴシック" charset="-128"/>
                  <a:cs typeface="+mn-cs"/>
                </a:rPr>
                <a:t>melou</a:t>
              </a:r>
              <a:r>
                <a:rPr lang="en-US" sz="4400" b="1" dirty="0">
                  <a:solidFill>
                    <a:srgbClr val="FFEA18"/>
                  </a:solidFill>
                  <a:latin typeface="Comic Sans MS" charset="0"/>
                  <a:ea typeface="ＭＳ Ｐゴシック" charset="-128"/>
                  <a:cs typeface="+mn-cs"/>
                </a:rPr>
                <a:t>-u.</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5483225" cy="338138"/>
          </a:xfrm>
          <a:prstGeom prst="rect">
            <a:avLst/>
          </a:prstGeom>
          <a:noFill/>
          <a:ln w="12700">
            <a:noFill/>
            <a:miter lim="800000"/>
            <a:headEnd/>
            <a:tailEnd/>
          </a:ln>
          <a:effectLst>
            <a:outerShdw blurRad="63500" dist="71842" dir="2700000" algn="ctr" rotWithShape="0">
              <a:srgbClr val="000000">
                <a:alpha val="74997"/>
              </a:srgb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24:18-24; </a:t>
            </a:r>
            <a:r>
              <a:rPr lang="en-US" sz="1600" b="1" dirty="0" err="1">
                <a:solidFill>
                  <a:schemeClr val="tx1"/>
                </a:solidFill>
                <a:latin typeface="Comic Sans MS" pitchFamily="-112" charset="0"/>
                <a:ea typeface="+mn-ea"/>
                <a:cs typeface="+mn-cs"/>
              </a:rPr>
              <a:t>Seyiedze</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312738" y="4765675"/>
            <a:ext cx="9713913"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dirty="0" err="1">
                <a:solidFill>
                  <a:schemeClr val="tx1"/>
                </a:solidFill>
                <a:latin typeface="Comic Sans MS" pitchFamily="-112" charset="0"/>
                <a:ea typeface="+mn-ea"/>
                <a:cs typeface="+mn-cs"/>
              </a:rPr>
              <a:t>Ukepenoupfii</a:t>
            </a:r>
            <a:r>
              <a:rPr lang="en-US" sz="3200" b="1" dirty="0">
                <a:solidFill>
                  <a:schemeClr val="tx1"/>
                </a:solidFill>
                <a:latin typeface="Comic Sans MS" pitchFamily="-112" charset="0"/>
                <a:ea typeface="+mn-ea"/>
                <a:cs typeface="+mn-cs"/>
              </a:rPr>
              <a:t> la </a:t>
            </a:r>
            <a:r>
              <a:rPr lang="en-US" sz="3200" b="1" dirty="0" err="1">
                <a:solidFill>
                  <a:schemeClr val="tx1"/>
                </a:solidFill>
                <a:latin typeface="Comic Sans MS" pitchFamily="-112" charset="0"/>
                <a:ea typeface="+mn-ea"/>
                <a:cs typeface="+mn-cs"/>
              </a:rPr>
              <a:t>ruosoki</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keriethou</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chiituo</a:t>
            </a:r>
            <a:r>
              <a:rPr lang="en-US" sz="3200" b="1" dirty="0">
                <a:solidFill>
                  <a:schemeClr val="tx1"/>
                </a:solidFill>
                <a:latin typeface="Comic Sans MS" pitchFamily="-112" charset="0"/>
                <a:ea typeface="+mn-ea"/>
                <a:cs typeface="+mn-cs"/>
              </a:rPr>
              <a:t>-ii </a:t>
            </a:r>
            <a:r>
              <a:rPr lang="en-US" sz="3200" b="1" dirty="0" err="1">
                <a:solidFill>
                  <a:schemeClr val="tx1"/>
                </a:solidFill>
                <a:latin typeface="Comic Sans MS" pitchFamily="-112" charset="0"/>
                <a:ea typeface="+mn-ea"/>
                <a:cs typeface="+mn-cs"/>
              </a:rPr>
              <a:t>di</a:t>
            </a:r>
            <a:r>
              <a:rPr lang="en-US" sz="3200" b="1" dirty="0">
                <a:solidFill>
                  <a:schemeClr val="tx1"/>
                </a:solidFill>
                <a:latin typeface="Comic Sans MS" pitchFamily="-112" charset="0"/>
                <a:ea typeface="+mn-ea"/>
                <a:cs typeface="+mn-cs"/>
              </a:rPr>
              <a:t>!</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b="1" smtClean="0">
                <a:solidFill>
                  <a:schemeClr val="tx1"/>
                </a:solidFill>
                <a:latin typeface="Comic Sans MS" charset="0"/>
              </a:rPr>
              <a:t>David khriilie…</a:t>
            </a:r>
          </a:p>
        </p:txBody>
      </p:sp>
      <p:sp>
        <p:nvSpPr>
          <p:cNvPr id="606228" name="Text Box 20"/>
          <p:cNvSpPr txBox="1">
            <a:spLocks noChangeArrowheads="1"/>
          </p:cNvSpPr>
          <p:nvPr/>
        </p:nvSpPr>
        <p:spPr bwMode="auto">
          <a:xfrm>
            <a:off x="234950" y="5470525"/>
            <a:ext cx="8318500"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dirty="0">
                <a:solidFill>
                  <a:srgbClr val="FFEA18"/>
                </a:solidFill>
                <a:latin typeface="Comic Sans MS" pitchFamily="-112" charset="0"/>
                <a:ea typeface="+mn-ea"/>
                <a:cs typeface="+mn-cs"/>
              </a:rPr>
              <a:t> </a:t>
            </a:r>
            <a:r>
              <a:rPr lang="en-US" sz="4400" b="1" dirty="0" err="1">
                <a:solidFill>
                  <a:srgbClr val="FFEA18"/>
                </a:solidFill>
                <a:latin typeface="Comic Sans MS" pitchFamily="-112" charset="0"/>
                <a:ea typeface="+mn-ea"/>
                <a:cs typeface="+mn-cs"/>
              </a:rPr>
              <a:t>Moriah</a:t>
            </a:r>
            <a:r>
              <a:rPr lang="en-US" sz="4400" b="1" dirty="0">
                <a:solidFill>
                  <a:srgbClr val="FFEA18"/>
                </a:solidFill>
                <a:latin typeface="Comic Sans MS" pitchFamily="-112" charset="0"/>
                <a:ea typeface="+mn-ea"/>
                <a:cs typeface="+mn-cs"/>
              </a:rPr>
              <a:t> </a:t>
            </a:r>
            <a:r>
              <a:rPr lang="en-US" sz="4400" b="1" dirty="0" err="1">
                <a:solidFill>
                  <a:srgbClr val="FFEA18"/>
                </a:solidFill>
                <a:latin typeface="Comic Sans MS" pitchFamily="-112" charset="0"/>
                <a:ea typeface="+mn-ea"/>
                <a:cs typeface="+mn-cs"/>
              </a:rPr>
              <a:t>kijiithou</a:t>
            </a:r>
            <a:r>
              <a:rPr lang="en-US" sz="4400" b="1" dirty="0">
                <a:solidFill>
                  <a:srgbClr val="FFEA18"/>
                </a:solidFill>
                <a:latin typeface="Comic Sans MS" pitchFamily="-112" charset="0"/>
                <a:ea typeface="+mn-ea"/>
                <a:cs typeface="+mn-cs"/>
              </a:rPr>
              <a:t> </a:t>
            </a:r>
            <a:r>
              <a:rPr lang="en-US" sz="4400" b="1" dirty="0" err="1">
                <a:solidFill>
                  <a:srgbClr val="FFEA18"/>
                </a:solidFill>
                <a:latin typeface="Comic Sans MS" pitchFamily="-112" charset="0"/>
                <a:ea typeface="+mn-ea"/>
                <a:cs typeface="+mn-cs"/>
              </a:rPr>
              <a:t>pesotho</a:t>
            </a:r>
            <a:r>
              <a:rPr lang="en-US" sz="4400" b="1" dirty="0">
                <a:solidFill>
                  <a:srgbClr val="FFEA18"/>
                </a:solidFill>
                <a:latin typeface="Comic Sans MS" pitchFamily="-112" charset="0"/>
                <a:ea typeface="+mn-ea"/>
                <a:cs typeface="+mn-cs"/>
              </a:rPr>
              <a:t> </a:t>
            </a:r>
            <a:r>
              <a:rPr lang="en-US" sz="4400" b="1" dirty="0" err="1">
                <a:solidFill>
                  <a:srgbClr val="FFEA18"/>
                </a:solidFill>
                <a:latin typeface="Comic Sans MS" pitchFamily="-112" charset="0"/>
                <a:ea typeface="+mn-ea"/>
                <a:cs typeface="+mn-cs"/>
              </a:rPr>
              <a:t>gei</a:t>
            </a:r>
            <a:r>
              <a:rPr lang="en-US" sz="4400" b="1" dirty="0">
                <a:solidFill>
                  <a:srgbClr val="FFEA18"/>
                </a:solidFill>
                <a:latin typeface="Comic Sans MS" pitchFamily="-112" charset="0"/>
                <a:ea typeface="+mn-ea"/>
                <a:cs typeface="+mn-cs"/>
              </a:rPr>
              <a:t>!</a:t>
            </a:r>
          </a:p>
        </p:txBody>
      </p:sp>
      <p:sp>
        <p:nvSpPr>
          <p:cNvPr id="606230" name="Text Box 22"/>
          <p:cNvSpPr txBox="1">
            <a:spLocks noChangeArrowheads="1"/>
          </p:cNvSpPr>
          <p:nvPr/>
        </p:nvSpPr>
        <p:spPr bwMode="auto">
          <a:xfrm>
            <a:off x="1036638" y="0"/>
            <a:ext cx="5530850" cy="338138"/>
          </a:xfrm>
          <a:prstGeom prst="rect">
            <a:avLst/>
          </a:prstGeom>
          <a:noFill/>
          <a:ln w="12700">
            <a:noFill/>
            <a:miter lim="800000"/>
            <a:headEnd/>
            <a:tailEnd/>
          </a:ln>
          <a:effectLst>
            <a:outerShdw blurRad="63500" dist="71842" dir="2700000" algn="ctr" rotWithShape="0">
              <a:srgbClr val="000000">
                <a:alpha val="74997"/>
              </a:srgb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Samuel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24:18-24; </a:t>
            </a:r>
            <a:r>
              <a:rPr lang="en-US" sz="1600" b="1" dirty="0" err="1">
                <a:solidFill>
                  <a:schemeClr val="tx1"/>
                </a:solidFill>
                <a:latin typeface="Comic Sans MS" pitchFamily="-112" charset="0"/>
                <a:ea typeface="+mn-ea"/>
                <a:cs typeface="+mn-cs"/>
              </a:rPr>
              <a:t>Seyiedze</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3:1</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b="1" dirty="0" err="1">
                  <a:solidFill>
                    <a:schemeClr val="tx2"/>
                  </a:solidFill>
                  <a:latin typeface="Comic Sans MS" pitchFamily="-112" charset="0"/>
                  <a:ea typeface="+mn-ea"/>
                  <a:cs typeface="+mn-cs"/>
                </a:rPr>
                <a:t>Keriekimia</a:t>
              </a:r>
              <a:r>
                <a:rPr lang="en-US" b="1" dirty="0">
                  <a:solidFill>
                    <a:schemeClr val="tx2"/>
                  </a:solidFill>
                  <a:latin typeface="Comic Sans MS" pitchFamily="-112" charset="0"/>
                  <a:ea typeface="+mn-ea"/>
                  <a:cs typeface="+mn-cs"/>
                </a:rPr>
                <a:t> </a:t>
              </a:r>
              <a:r>
                <a:rPr lang="en-US" b="1" dirty="0" err="1">
                  <a:solidFill>
                    <a:schemeClr val="tx2"/>
                  </a:solidFill>
                  <a:latin typeface="Comic Sans MS" pitchFamily="-112" charset="0"/>
                  <a:ea typeface="+mn-ea"/>
                  <a:cs typeface="+mn-cs"/>
                </a:rPr>
                <a:t>ki</a:t>
              </a:r>
              <a:r>
                <a:rPr lang="en-US" b="1" dirty="0">
                  <a:solidFill>
                    <a:schemeClr val="tx2"/>
                  </a:solidFill>
                  <a:latin typeface="Comic Sans MS" pitchFamily="-112" charset="0"/>
                  <a:ea typeface="+mn-ea"/>
                  <a:cs typeface="+mn-cs"/>
                </a:rPr>
                <a:t> </a:t>
              </a:r>
              <a:r>
                <a:rPr lang="en-US" b="1" dirty="0" err="1">
                  <a:solidFill>
                    <a:schemeClr val="tx2"/>
                  </a:solidFill>
                  <a:latin typeface="Comic Sans MS" pitchFamily="-112" charset="0"/>
                  <a:ea typeface="+mn-ea"/>
                  <a:cs typeface="+mn-cs"/>
                </a:rPr>
                <a:t>liekenyiiu</a:t>
              </a:r>
              <a:endParaRPr lang="en-US" b="1" dirty="0">
                <a:solidFill>
                  <a:schemeClr val="tx2"/>
                </a:solidFill>
                <a:latin typeface="Comic Sans MS" pitchFamily="-112" charset="0"/>
                <a:ea typeface="+mn-ea"/>
                <a:cs typeface="+mn-cs"/>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b="1" smtClean="0">
                <a:solidFill>
                  <a:srgbClr val="FFFFFF"/>
                </a:solidFill>
                <a:latin typeface="Comic Sans MS" charset="0"/>
              </a:rPr>
              <a:t>Araunah ki liekenyiiu…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146"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8"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9"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400" b="1" smtClean="0">
                <a:solidFill>
                  <a:schemeClr val="tx1"/>
                </a:solidFill>
                <a:latin typeface="Comic Sans MS" charset="0"/>
              </a:rPr>
              <a:t>Joshua 14:5; 24:29; Chapimiako 17:6</a:t>
            </a:r>
            <a:endParaRPr lang="en-US" sz="1400" b="1" u="sng" smtClean="0">
              <a:solidFill>
                <a:srgbClr val="000000"/>
              </a:solidFill>
              <a:latin typeface="Geneva" charset="0"/>
            </a:endParaRPr>
          </a:p>
        </p:txBody>
      </p:sp>
      <p:sp>
        <p:nvSpPr>
          <p:cNvPr id="6151"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2"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4800" b="1" smtClean="0">
                <a:solidFill>
                  <a:srgbClr val="FFFF00"/>
                </a:solidFill>
                <a:latin typeface="Comic Sans MS" charset="0"/>
              </a:rPr>
              <a:t>Kijii-u penyiiwata. </a:t>
            </a:r>
          </a:p>
          <a:p>
            <a:pPr algn="ctr">
              <a:spcBef>
                <a:spcPct val="50000"/>
              </a:spcBef>
              <a:defRPr/>
            </a:pPr>
            <a:r>
              <a:rPr lang="en-US" sz="4800" b="1" smtClean="0">
                <a:solidFill>
                  <a:srgbClr val="FFFF00"/>
                </a:solidFill>
                <a:latin typeface="Comic Sans MS" charset="0"/>
              </a:rPr>
              <a:t>Kijii-u keza wata. </a:t>
            </a:r>
          </a:p>
          <a:p>
            <a:pPr algn="ctr">
              <a:spcBef>
                <a:spcPct val="50000"/>
              </a:spcBef>
              <a:defRPr/>
            </a:pPr>
            <a:r>
              <a:rPr lang="en-US" sz="4800" b="1" smtClean="0">
                <a:solidFill>
                  <a:srgbClr val="FFFF00"/>
                </a:solidFill>
                <a:latin typeface="Comic Sans MS" charset="0"/>
              </a:rPr>
              <a:t>Joshua siata. </a:t>
            </a:r>
          </a:p>
          <a:p>
            <a:pPr algn="ctr">
              <a:spcBef>
                <a:spcPct val="50000"/>
              </a:spcBef>
              <a:defRPr/>
            </a:pPr>
            <a:r>
              <a:rPr lang="en-US" sz="4800" b="1" i="1" u="sng" smtClean="0">
                <a:solidFill>
                  <a:srgbClr val="25F7FA"/>
                </a:solidFill>
                <a:latin typeface="Comic Sans MS" charset="0"/>
              </a:rPr>
              <a:t>Chathakecii themia jiita!</a:t>
            </a:r>
            <a:endParaRPr lang="en-US" sz="4800" b="1" smtClean="0">
              <a:solidFill>
                <a:srgbClr val="FFFF00"/>
              </a:solidFill>
              <a:latin typeface="Comic Sans MS" charset="0"/>
            </a:endParaRPr>
          </a:p>
        </p:txBody>
      </p:sp>
      <p:sp>
        <p:nvSpPr>
          <p:cNvPr id="521435" name="Text Box 219"/>
          <p:cNvSpPr txBox="1">
            <a:spLocks noChangeArrowheads="1"/>
          </p:cNvSpPr>
          <p:nvPr/>
        </p:nvSpPr>
        <p:spPr bwMode="auto">
          <a:xfrm>
            <a:off x="2209800" y="763588"/>
            <a:ext cx="5573713" cy="83026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4800" b="1" smtClean="0">
                <a:solidFill>
                  <a:srgbClr val="0831AD"/>
                </a:solidFill>
                <a:latin typeface="Comic Sans MS" charset="0"/>
              </a:rPr>
              <a:t>Puotei riidikecii...</a:t>
            </a:r>
            <a:endParaRPr lang="en-US" sz="4800" b="1" smtClean="0">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5:5</a:t>
            </a:r>
          </a:p>
        </p:txBody>
      </p:sp>
      <p:sp>
        <p:nvSpPr>
          <p:cNvPr id="61444"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5"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1447" name="Text Box 27"/>
          <p:cNvSpPr txBox="1">
            <a:spLocks noChangeArrowheads="1"/>
          </p:cNvSpPr>
          <p:nvPr/>
        </p:nvSpPr>
        <p:spPr bwMode="auto">
          <a:xfrm>
            <a:off x="6704013" y="6283325"/>
            <a:ext cx="221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177925" y="4030663"/>
            <a:ext cx="6732588" cy="8239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dirty="0">
                <a:solidFill>
                  <a:schemeClr val="accent1"/>
                </a:solidFill>
                <a:latin typeface="Comic Sans MS" pitchFamily="-112" charset="0"/>
                <a:ea typeface="+mn-ea"/>
                <a:cs typeface="+mn-cs"/>
              </a:rPr>
              <a:t>  </a:t>
            </a:r>
            <a:r>
              <a:rPr lang="en-US" sz="4800" b="1" dirty="0" err="1">
                <a:solidFill>
                  <a:schemeClr val="accent1"/>
                </a:solidFill>
                <a:latin typeface="Comic Sans MS" pitchFamily="-112" charset="0"/>
                <a:ea typeface="+mn-ea"/>
                <a:cs typeface="+mn-cs"/>
              </a:rPr>
              <a:t>Kediu</a:t>
            </a:r>
            <a:r>
              <a:rPr lang="en-US" sz="4800" b="1" dirty="0">
                <a:solidFill>
                  <a:schemeClr val="accent1"/>
                </a:solidFill>
                <a:latin typeface="Comic Sans MS" pitchFamily="-112" charset="0"/>
                <a:ea typeface="+mn-ea"/>
                <a:cs typeface="+mn-cs"/>
              </a:rPr>
              <a:t> David </a:t>
            </a:r>
            <a:r>
              <a:rPr lang="en-US" sz="4800" b="1" dirty="0" err="1">
                <a:solidFill>
                  <a:schemeClr val="accent1"/>
                </a:solidFill>
                <a:latin typeface="Comic Sans MS" pitchFamily="-112" charset="0"/>
                <a:ea typeface="+mn-ea"/>
                <a:cs typeface="+mn-cs"/>
              </a:rPr>
              <a:t>rhiishii</a:t>
            </a:r>
            <a:r>
              <a:rPr lang="en-US" sz="4800" b="1" dirty="0">
                <a:solidFill>
                  <a:schemeClr val="accent1"/>
                </a:solidFill>
                <a:latin typeface="Comic Sans MS" pitchFamily="-112" charset="0"/>
                <a:ea typeface="+mn-ea"/>
                <a:cs typeface="+mn-cs"/>
              </a:rPr>
              <a:t>.</a:t>
            </a:r>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latin typeface="Comic Sans MS" charset="0"/>
                <a:ea typeface="ＭＳ Ｐゴシック" charset="-128"/>
                <a:cs typeface="ＭＳ Ｐゴシック" charset="-128"/>
              </a:rPr>
              <a:t>Derei…puonuo Solomon kiu chiishii!</a:t>
            </a:r>
          </a:p>
        </p:txBody>
      </p:sp>
      <p:grpSp>
        <p:nvGrpSpPr>
          <p:cNvPr id="61452" name="Group 6"/>
          <p:cNvGrpSpPr>
            <a:grpSpLocks/>
          </p:cNvGrpSpPr>
          <p:nvPr/>
        </p:nvGrpSpPr>
        <p:grpSpPr bwMode="auto">
          <a:xfrm>
            <a:off x="7988300" y="3436938"/>
            <a:ext cx="1011238" cy="1843087"/>
            <a:chOff x="5032" y="2165"/>
            <a:chExt cx="637" cy="1161"/>
          </a:xfrm>
        </p:grpSpPr>
        <p:grpSp>
          <p:nvGrpSpPr>
            <p:cNvPr id="61500" name="Group 7"/>
            <p:cNvGrpSpPr>
              <a:grpSpLocks/>
            </p:cNvGrpSpPr>
            <p:nvPr/>
          </p:nvGrpSpPr>
          <p:grpSpPr bwMode="auto">
            <a:xfrm>
              <a:off x="5032" y="2165"/>
              <a:ext cx="637" cy="1161"/>
              <a:chOff x="5032" y="2165"/>
              <a:chExt cx="637" cy="1161"/>
            </a:xfrm>
          </p:grpSpPr>
          <p:sp>
            <p:nvSpPr>
              <p:cNvPr id="6150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0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0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24"/>
              <p:cNvSpPr>
                <a:spLocks noChangeArrowheads="1"/>
              </p:cNvSpPr>
              <p:nvPr/>
            </p:nvSpPr>
            <p:spPr bwMode="auto">
              <a:xfrm>
                <a:off x="5032"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61501"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49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48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47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209"/>
            <p:cNvGrpSpPr>
              <a:grpSpLocks/>
            </p:cNvGrpSpPr>
            <p:nvPr/>
          </p:nvGrpSpPr>
          <p:grpSpPr bwMode="auto">
            <a:xfrm>
              <a:off x="3210" y="583"/>
              <a:ext cx="679" cy="1806"/>
              <a:chOff x="3210" y="583"/>
              <a:chExt cx="679" cy="1806"/>
            </a:xfrm>
          </p:grpSpPr>
          <p:sp>
            <p:nvSpPr>
              <p:cNvPr id="6147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46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217"/>
            <p:cNvGrpSpPr>
              <a:grpSpLocks/>
            </p:cNvGrpSpPr>
            <p:nvPr/>
          </p:nvGrpSpPr>
          <p:grpSpPr bwMode="auto">
            <a:xfrm>
              <a:off x="1633" y="457"/>
              <a:ext cx="1269" cy="2003"/>
              <a:chOff x="1633" y="457"/>
              <a:chExt cx="1269" cy="2003"/>
            </a:xfrm>
          </p:grpSpPr>
          <p:sp>
            <p:nvSpPr>
              <p:cNvPr id="6146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45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231"/>
            <p:cNvGrpSpPr>
              <a:grpSpLocks/>
            </p:cNvGrpSpPr>
            <p:nvPr/>
          </p:nvGrpSpPr>
          <p:grpSpPr bwMode="auto">
            <a:xfrm>
              <a:off x="2907" y="980"/>
              <a:ext cx="562" cy="1402"/>
              <a:chOff x="2907" y="980"/>
              <a:chExt cx="562" cy="1402"/>
            </a:xfrm>
          </p:grpSpPr>
          <p:sp>
            <p:nvSpPr>
              <p:cNvPr id="6146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fade">
                                      <p:cBhvr>
                                        <p:cTn id="40"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5:5</a:t>
            </a:r>
          </a:p>
        </p:txBody>
      </p:sp>
      <p:sp>
        <p:nvSpPr>
          <p:cNvPr id="6349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8018463" y="3436938"/>
            <a:ext cx="981075"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3495" name="Text Box 27"/>
          <p:cNvSpPr txBox="1">
            <a:spLocks noChangeArrowheads="1"/>
          </p:cNvSpPr>
          <p:nvPr/>
        </p:nvSpPr>
        <p:spPr bwMode="auto">
          <a:xfrm>
            <a:off x="6737350" y="6283325"/>
            <a:ext cx="2146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611356" name="Text Box 28"/>
          <p:cNvSpPr txBox="1">
            <a:spLocks noChangeArrowheads="1"/>
          </p:cNvSpPr>
          <p:nvPr/>
        </p:nvSpPr>
        <p:spPr bwMode="auto">
          <a:xfrm>
            <a:off x="-635000" y="5289550"/>
            <a:ext cx="10269538"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4800" b="1" smtClean="0">
                <a:solidFill>
                  <a:srgbClr val="FFEA18"/>
                </a:solidFill>
                <a:latin typeface="Comic Sans MS" charset="0"/>
              </a:rPr>
              <a:t>Israel Ruosoki </a:t>
            </a:r>
            <a:r>
              <a:rPr lang="ja-JP" altLang="en-US" sz="4800" b="1" smtClean="0">
                <a:solidFill>
                  <a:srgbClr val="FFEA18"/>
                </a:solidFill>
                <a:latin typeface="Comic Sans MS" charset="0"/>
              </a:rPr>
              <a:t>“</a:t>
            </a:r>
            <a:r>
              <a:rPr lang="en-US" sz="4800" b="1" smtClean="0">
                <a:solidFill>
                  <a:srgbClr val="FFEA18"/>
                </a:solidFill>
                <a:latin typeface="Comic Sans MS" charset="0"/>
              </a:rPr>
              <a:t>Keriethou</a:t>
            </a:r>
            <a:r>
              <a:rPr lang="ja-JP" altLang="en-US" sz="4800" b="1" smtClean="0">
                <a:solidFill>
                  <a:srgbClr val="FFEA18"/>
                </a:solidFill>
                <a:latin typeface="Comic Sans MS" charset="0"/>
              </a:rPr>
              <a:t>”</a:t>
            </a:r>
            <a:endParaRPr lang="en-US" sz="4800" b="1" smtClean="0">
              <a:solidFill>
                <a:srgbClr val="FFEA18"/>
              </a:solidFill>
              <a:latin typeface="Comic Sans MS" charset="0"/>
            </a:endParaRP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2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144463" y="863600"/>
            <a:ext cx="8999537" cy="4484688"/>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6:14-38</a:t>
            </a:r>
          </a:p>
        </p:txBody>
      </p:sp>
      <p:sp>
        <p:nvSpPr>
          <p:cNvPr id="621573" name="Rectangle 5"/>
          <p:cNvSpPr>
            <a:spLocks noChangeArrowheads="1"/>
          </p:cNvSpPr>
          <p:nvPr/>
        </p:nvSpPr>
        <p:spPr bwMode="auto">
          <a:xfrm>
            <a:off x="836613" y="280988"/>
            <a:ext cx="7354887"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dirty="0" err="1">
                <a:solidFill>
                  <a:srgbClr val="9DEDF1"/>
                </a:solidFill>
                <a:latin typeface="Arial" charset="0"/>
                <a:ea typeface="ＭＳ Ｐゴシック" charset="-128"/>
                <a:cs typeface="+mn-cs"/>
              </a:rPr>
              <a:t>Tsiedo</a:t>
            </a:r>
            <a:r>
              <a:rPr lang="en-US" sz="3200" b="1" dirty="0">
                <a:solidFill>
                  <a:srgbClr val="9DEDF1"/>
                </a:solidFill>
                <a:latin typeface="Arial" charset="0"/>
                <a:ea typeface="ＭＳ Ｐゴシック" charset="-128"/>
                <a:cs typeface="+mn-cs"/>
              </a:rPr>
              <a:t> Jerusalem </a:t>
            </a:r>
            <a:r>
              <a:rPr lang="en-US" sz="3200" b="1" dirty="0" err="1">
                <a:solidFill>
                  <a:srgbClr val="9DEDF1"/>
                </a:solidFill>
                <a:latin typeface="Arial" charset="0"/>
                <a:ea typeface="ＭＳ Ｐゴシック" charset="-128"/>
                <a:cs typeface="+mn-cs"/>
              </a:rPr>
              <a:t>ruosoki</a:t>
            </a:r>
            <a:r>
              <a:rPr lang="en-US" sz="3200" b="1" dirty="0">
                <a:solidFill>
                  <a:srgbClr val="9DEDF1"/>
                </a:solidFill>
                <a:latin typeface="Arial" charset="0"/>
                <a:ea typeface="ＭＳ Ｐゴシック" charset="-128"/>
                <a:cs typeface="+mn-cs"/>
              </a:rPr>
              <a:t> </a:t>
            </a:r>
            <a:r>
              <a:rPr lang="en-US" sz="3200" b="1" dirty="0" err="1">
                <a:solidFill>
                  <a:srgbClr val="9DEDF1"/>
                </a:solidFill>
                <a:latin typeface="Arial" charset="0"/>
                <a:ea typeface="ＭＳ Ｐゴシック" charset="-128"/>
                <a:cs typeface="+mn-cs"/>
              </a:rPr>
              <a:t>thi</a:t>
            </a:r>
            <a:r>
              <a:rPr lang="en-US" sz="3200" b="1" dirty="0">
                <a:solidFill>
                  <a:srgbClr val="9DEDF1"/>
                </a:solidFill>
                <a:latin typeface="Arial" charset="0"/>
                <a:ea typeface="ＭＳ Ｐゴシック" charset="-128"/>
                <a:cs typeface="+mn-cs"/>
              </a:rPr>
              <a:t>-u.</a:t>
            </a:r>
          </a:p>
        </p:txBody>
      </p:sp>
      <p:sp>
        <p:nvSpPr>
          <p:cNvPr id="65540"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5543" name="Text Box 9"/>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621579" name="Text Box 11"/>
          <p:cNvSpPr txBox="1">
            <a:spLocks noChangeArrowheads="1"/>
          </p:cNvSpPr>
          <p:nvPr/>
        </p:nvSpPr>
        <p:spPr bwMode="auto">
          <a:xfrm>
            <a:off x="-703263" y="5449888"/>
            <a:ext cx="10482263"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i="1" dirty="0" err="1">
                <a:solidFill>
                  <a:srgbClr val="F8131B"/>
                </a:solidFill>
                <a:latin typeface="Arial" pitchFamily="-112" charset="0"/>
                <a:ea typeface="+mn-ea"/>
                <a:cs typeface="+mn-cs"/>
              </a:rPr>
              <a:t>Themia</a:t>
            </a:r>
            <a:r>
              <a:rPr lang="en-US" sz="5400" b="1" i="1" dirty="0">
                <a:solidFill>
                  <a:srgbClr val="F8131B"/>
                </a:solidFill>
                <a:latin typeface="Arial" pitchFamily="-112" charset="0"/>
                <a:ea typeface="+mn-ea"/>
                <a:cs typeface="+mn-cs"/>
              </a:rPr>
              <a:t> </a:t>
            </a:r>
            <a:r>
              <a:rPr lang="en-US" sz="5400" b="1" i="1" dirty="0" err="1">
                <a:solidFill>
                  <a:srgbClr val="F8131B"/>
                </a:solidFill>
                <a:latin typeface="Arial" pitchFamily="-112" charset="0"/>
                <a:ea typeface="+mn-ea"/>
                <a:cs typeface="+mn-cs"/>
              </a:rPr>
              <a:t>Kekuo</a:t>
            </a:r>
            <a:r>
              <a:rPr lang="en-US" sz="5400" b="1" i="1" dirty="0">
                <a:solidFill>
                  <a:srgbClr val="F8131B"/>
                </a:solidFill>
                <a:latin typeface="Arial" pitchFamily="-112" charset="0"/>
                <a:ea typeface="+mn-ea"/>
                <a:cs typeface="+mn-cs"/>
              </a:rPr>
              <a:t> </a:t>
            </a:r>
            <a:r>
              <a:rPr lang="en-US" sz="5400" b="1" i="1" dirty="0" err="1">
                <a:solidFill>
                  <a:srgbClr val="F8131B"/>
                </a:solidFill>
                <a:latin typeface="Arial" pitchFamily="-112" charset="0"/>
                <a:ea typeface="+mn-ea"/>
                <a:cs typeface="+mn-cs"/>
              </a:rPr>
              <a:t>Riibei</a:t>
            </a:r>
            <a:r>
              <a:rPr lang="en-US" sz="5400" b="1" i="1" dirty="0">
                <a:solidFill>
                  <a:srgbClr val="F8131B"/>
                </a:solidFill>
                <a:latin typeface="Arial" pitchFamily="-112" charset="0"/>
                <a:ea typeface="+mn-ea"/>
                <a:cs typeface="+mn-cs"/>
              </a:rPr>
              <a:t> se!</a:t>
            </a:r>
          </a:p>
        </p:txBody>
      </p:sp>
      <p:grpSp>
        <p:nvGrpSpPr>
          <p:cNvPr id="65545" name="Group 12"/>
          <p:cNvGrpSpPr>
            <a:grpSpLocks/>
          </p:cNvGrpSpPr>
          <p:nvPr/>
        </p:nvGrpSpPr>
        <p:grpSpPr bwMode="auto">
          <a:xfrm>
            <a:off x="7999413" y="3436938"/>
            <a:ext cx="1000125" cy="1843087"/>
            <a:chOff x="5039" y="2165"/>
            <a:chExt cx="630" cy="1161"/>
          </a:xfrm>
        </p:grpSpPr>
        <p:grpSp>
          <p:nvGrpSpPr>
            <p:cNvPr id="65551" name="Group 13"/>
            <p:cNvGrpSpPr>
              <a:grpSpLocks/>
            </p:cNvGrpSpPr>
            <p:nvPr/>
          </p:nvGrpSpPr>
          <p:grpSpPr bwMode="auto">
            <a:xfrm>
              <a:off x="5039" y="2165"/>
              <a:ext cx="630" cy="1161"/>
              <a:chOff x="5039" y="2165"/>
              <a:chExt cx="630" cy="1161"/>
            </a:xfrm>
          </p:grpSpPr>
          <p:sp>
            <p:nvSpPr>
              <p:cNvPr id="65553"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4"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5"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6"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7"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8"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Rectangle 30"/>
              <p:cNvSpPr>
                <a:spLocks noChangeArrowheads="1"/>
              </p:cNvSpPr>
              <p:nvPr/>
            </p:nvSpPr>
            <p:spPr bwMode="auto">
              <a:xfrm>
                <a:off x="5039"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65552"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dirty="0" err="1">
                <a:solidFill>
                  <a:srgbClr val="FFFFFF"/>
                </a:solidFill>
                <a:latin typeface="Comic Sans MS" pitchFamily="-112" charset="0"/>
                <a:ea typeface="+mn-ea"/>
                <a:cs typeface="+mn-cs"/>
              </a:rPr>
              <a:t>Kikemhie</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di</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keriekimiako</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ki</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hau</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chiilie</a:t>
            </a:r>
            <a:r>
              <a:rPr lang="en-US" b="1" dirty="0">
                <a:solidFill>
                  <a:srgbClr val="FFFFFF"/>
                </a:solidFill>
                <a:latin typeface="Comic Sans MS" pitchFamily="-112" charset="0"/>
                <a:ea typeface="+mn-ea"/>
                <a:cs typeface="+mn-cs"/>
              </a:rPr>
              <a:t> </a:t>
            </a:r>
            <a:r>
              <a:rPr lang="en-US" b="1" dirty="0" err="1">
                <a:solidFill>
                  <a:srgbClr val="FFFFFF"/>
                </a:solidFill>
                <a:latin typeface="Comic Sans MS" pitchFamily="-112" charset="0"/>
                <a:ea typeface="+mn-ea"/>
                <a:cs typeface="+mn-cs"/>
              </a:rPr>
              <a:t>ga</a:t>
            </a:r>
            <a:r>
              <a:rPr lang="en-US" b="1" dirty="0">
                <a:solidFill>
                  <a:srgbClr val="FFFFFF"/>
                </a:solidFill>
                <a:latin typeface="Comic Sans MS" pitchFamily="-112" charset="0"/>
                <a:ea typeface="+mn-ea"/>
                <a:cs typeface="+mn-cs"/>
              </a:rPr>
              <a:t>?</a:t>
            </a:r>
          </a:p>
        </p:txBody>
      </p:sp>
      <p:sp>
        <p:nvSpPr>
          <p:cNvPr id="621601" name="Text Box 33"/>
          <p:cNvSpPr txBox="1">
            <a:spLocks noChangeArrowheads="1"/>
          </p:cNvSpPr>
          <p:nvPr/>
        </p:nvSpPr>
        <p:spPr bwMode="auto">
          <a:xfrm>
            <a:off x="438150" y="2674938"/>
            <a:ext cx="7580313"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KI CHIIKECII KEKUO MHANYA BAMO!</a:t>
            </a:r>
          </a:p>
        </p:txBody>
      </p:sp>
      <p:sp>
        <p:nvSpPr>
          <p:cNvPr id="621602" name="Text Box 34"/>
          <p:cNvSpPr txBox="1">
            <a:spLocks noChangeArrowheads="1"/>
          </p:cNvSpPr>
          <p:nvPr/>
        </p:nvSpPr>
        <p:spPr bwMode="auto">
          <a:xfrm>
            <a:off x="427038" y="3425825"/>
            <a:ext cx="5294312"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COMPUTERSKO REI BAMO!</a:t>
            </a:r>
          </a:p>
        </p:txBody>
      </p:sp>
      <p:sp>
        <p:nvSpPr>
          <p:cNvPr id="621603" name="Text Box 35"/>
          <p:cNvSpPr txBox="1">
            <a:spLocks noChangeArrowheads="1"/>
          </p:cNvSpPr>
          <p:nvPr/>
        </p:nvSpPr>
        <p:spPr bwMode="auto">
          <a:xfrm>
            <a:off x="430213" y="4149725"/>
            <a:ext cx="7666037" cy="9540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KICHIIKECII MHAMEZHIIKECII NYA REI BAMO !</a:t>
            </a:r>
          </a:p>
        </p:txBody>
      </p:sp>
      <p:sp>
        <p:nvSpPr>
          <p:cNvPr id="621604" name="Text Box 36"/>
          <p:cNvSpPr txBox="1">
            <a:spLocks noChangeArrowheads="1"/>
          </p:cNvSpPr>
          <p:nvPr/>
        </p:nvSpPr>
        <p:spPr bwMode="auto">
          <a:xfrm>
            <a:off x="0" y="1006475"/>
            <a:ext cx="9434513" cy="862013"/>
          </a:xfrm>
          <a:prstGeom prst="rect">
            <a:avLst/>
          </a:prstGeom>
          <a:noFill/>
          <a:ln w="12700">
            <a:noFill/>
            <a:miter lim="800000"/>
            <a:headEnd/>
            <a:tailEnd/>
          </a:ln>
          <a:effectLst>
            <a:outerShdw blurRad="63500" dist="38099" dir="2700000" algn="ctr" rotWithShape="0">
              <a:srgbClr val="888B90">
                <a:alpha val="74997"/>
              </a:srgbClr>
            </a:outerShdw>
          </a:effectLst>
        </p:spPr>
        <p:txBody>
          <a:bodyPr>
            <a:spAutoFit/>
          </a:bodyPr>
          <a:lstStyle/>
          <a:p>
            <a:pPr algn="ctr">
              <a:spcBef>
                <a:spcPct val="50000"/>
              </a:spcBef>
              <a:defRPr/>
            </a:pPr>
            <a:r>
              <a:rPr lang="en-US" sz="2000" b="1">
                <a:solidFill>
                  <a:srgbClr val="0831AD"/>
                </a:solidFill>
                <a:latin typeface="Comic Sans MS" charset="0"/>
                <a:ea typeface="ＭＳ Ｐゴシック" charset="-128"/>
                <a:cs typeface="ＭＳ Ｐゴシック" charset="-128"/>
              </a:rPr>
              <a:t>Abraham puo nuou Isak pie se ketheruosuo chiiwatuoii kesie thechii-u</a:t>
            </a:r>
          </a:p>
          <a:p>
            <a:pPr algn="ctr">
              <a:spcBef>
                <a:spcPct val="50000"/>
              </a:spcBef>
              <a:defRPr/>
            </a:pPr>
            <a:r>
              <a:rPr lang="en-US" sz="2000" b="1">
                <a:solidFill>
                  <a:srgbClr val="0831AD"/>
                </a:solidFill>
                <a:latin typeface="Comic Sans MS" charset="0"/>
                <a:ea typeface="ＭＳ Ｐゴシック" charset="-128"/>
                <a:cs typeface="ＭＳ Ｐゴシック" charset="-128"/>
              </a:rPr>
              <a:t>…Moriah kijiithou…Zion kijiithou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fade">
                                      <p:cBhvr>
                                        <p:cTn id="16" dur="10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p:spPr>
      </p:pic>
      <p:sp>
        <p:nvSpPr>
          <p:cNvPr id="622596" name="Rectangle 4"/>
          <p:cNvSpPr>
            <a:spLocks noChangeArrowheads="1"/>
          </p:cNvSpPr>
          <p:nvPr/>
        </p:nvSpPr>
        <p:spPr bwMode="auto">
          <a:xfrm>
            <a:off x="836613" y="280988"/>
            <a:ext cx="7354887"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dirty="0">
                <a:solidFill>
                  <a:srgbClr val="9DEDF1"/>
                </a:solidFill>
                <a:latin typeface="Arial" charset="0"/>
                <a:ea typeface="ＭＳ Ｐゴシック" charset="-128"/>
                <a:cs typeface="+mn-cs"/>
              </a:rPr>
              <a:t> </a:t>
            </a:r>
            <a:r>
              <a:rPr lang="en-US" sz="3200" b="1" dirty="0" err="1">
                <a:solidFill>
                  <a:srgbClr val="9DEDF1"/>
                </a:solidFill>
                <a:latin typeface="Arial" charset="0"/>
                <a:ea typeface="ＭＳ Ｐゴシック" charset="-128"/>
                <a:cs typeface="+mn-cs"/>
              </a:rPr>
              <a:t>Tsiedo</a:t>
            </a:r>
            <a:r>
              <a:rPr lang="en-US" sz="3200" b="1" dirty="0">
                <a:solidFill>
                  <a:srgbClr val="9DEDF1"/>
                </a:solidFill>
                <a:latin typeface="Arial" charset="0"/>
                <a:ea typeface="ＭＳ Ｐゴシック" charset="-128"/>
                <a:cs typeface="+mn-cs"/>
              </a:rPr>
              <a:t> Jerusalem </a:t>
            </a:r>
            <a:r>
              <a:rPr lang="en-US" sz="3200" b="1" dirty="0" err="1">
                <a:solidFill>
                  <a:srgbClr val="9DEDF1"/>
                </a:solidFill>
                <a:latin typeface="Arial" charset="0"/>
                <a:ea typeface="ＭＳ Ｐゴシック" charset="-128"/>
                <a:cs typeface="+mn-cs"/>
              </a:rPr>
              <a:t>ruosoki</a:t>
            </a:r>
            <a:r>
              <a:rPr lang="en-US" sz="3200" b="1" dirty="0">
                <a:solidFill>
                  <a:srgbClr val="9DEDF1"/>
                </a:solidFill>
                <a:latin typeface="Arial" charset="0"/>
                <a:ea typeface="ＭＳ Ｐゴシック" charset="-128"/>
                <a:cs typeface="+mn-cs"/>
              </a:rPr>
              <a:t> </a:t>
            </a:r>
            <a:r>
              <a:rPr lang="en-US" sz="3200" b="1" dirty="0" err="1">
                <a:solidFill>
                  <a:srgbClr val="9DEDF1"/>
                </a:solidFill>
                <a:latin typeface="Arial" charset="0"/>
                <a:ea typeface="ＭＳ Ｐゴシック" charset="-128"/>
                <a:cs typeface="+mn-cs"/>
              </a:rPr>
              <a:t>thi</a:t>
            </a:r>
            <a:r>
              <a:rPr lang="en-US" sz="3200" b="1" dirty="0">
                <a:solidFill>
                  <a:srgbClr val="9DEDF1"/>
                </a:solidFill>
                <a:latin typeface="Arial" charset="0"/>
                <a:ea typeface="ＭＳ Ｐゴシック" charset="-128"/>
                <a:cs typeface="+mn-cs"/>
              </a:rPr>
              <a:t>-u.</a:t>
            </a:r>
          </a:p>
        </p:txBody>
      </p:sp>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dirty="0" err="1">
                <a:solidFill>
                  <a:srgbClr val="FFFF00"/>
                </a:solidFill>
                <a:latin typeface="Comic Sans MS" pitchFamily="-112" charset="0"/>
                <a:ea typeface="+mn-ea"/>
                <a:cs typeface="+mn-cs"/>
              </a:rPr>
              <a:t>Ki</a:t>
            </a:r>
            <a:r>
              <a:rPr lang="en-US" b="1" dirty="0">
                <a:solidFill>
                  <a:srgbClr val="FFFF00"/>
                </a:solidFill>
                <a:latin typeface="Comic Sans MS" pitchFamily="-112" charset="0"/>
                <a:ea typeface="+mn-ea"/>
                <a:cs typeface="+mn-cs"/>
              </a:rPr>
              <a:t> </a:t>
            </a:r>
            <a:r>
              <a:rPr lang="en-US" b="1" dirty="0" err="1">
                <a:solidFill>
                  <a:srgbClr val="FFFF00"/>
                </a:solidFill>
                <a:latin typeface="Comic Sans MS" pitchFamily="-112" charset="0"/>
                <a:ea typeface="+mn-ea"/>
                <a:cs typeface="+mn-cs"/>
              </a:rPr>
              <a:t>ungokecii</a:t>
            </a:r>
            <a:r>
              <a:rPr lang="en-US" b="1" dirty="0">
                <a:solidFill>
                  <a:srgbClr val="FFFF00"/>
                </a:solidFill>
                <a:latin typeface="Comic Sans MS" pitchFamily="-112" charset="0"/>
                <a:ea typeface="+mn-ea"/>
                <a:cs typeface="+mn-cs"/>
              </a:rPr>
              <a:t> </a:t>
            </a:r>
            <a:r>
              <a:rPr lang="en-US" b="1" dirty="0" err="1">
                <a:solidFill>
                  <a:srgbClr val="FFFF00"/>
                </a:solidFill>
                <a:latin typeface="Comic Sans MS" pitchFamily="-112" charset="0"/>
                <a:ea typeface="+mn-ea"/>
                <a:cs typeface="+mn-cs"/>
              </a:rPr>
              <a:t>chiikelie</a:t>
            </a:r>
            <a:r>
              <a:rPr lang="en-US" b="1" dirty="0">
                <a:solidFill>
                  <a:srgbClr val="FFFF00"/>
                </a:solidFill>
                <a:latin typeface="Comic Sans MS" pitchFamily="-112" charset="0"/>
                <a:ea typeface="+mn-ea"/>
                <a:cs typeface="+mn-cs"/>
              </a:rPr>
              <a:t>!</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2"/>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3" name="Text Box 21"/>
            <p:cNvSpPr txBox="1">
              <a:spLocks noChangeArrowheads="1"/>
            </p:cNvSpPr>
            <p:nvPr/>
          </p:nvSpPr>
          <p:spPr bwMode="auto">
            <a:xfrm>
              <a:off x="846" y="1952"/>
              <a:ext cx="1525" cy="54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000" b="1" smtClean="0">
                  <a:solidFill>
                    <a:srgbClr val="FFFF00"/>
                  </a:solidFill>
                  <a:latin typeface="Comic Sans MS" charset="0"/>
                </a:rPr>
                <a:t>Niakratsa /</a:t>
              </a:r>
            </a:p>
            <a:p>
              <a:pPr algn="ctr">
                <a:spcBef>
                  <a:spcPct val="50000"/>
                </a:spcBef>
                <a:defRPr/>
              </a:pPr>
              <a:r>
                <a:rPr lang="en-US" sz="2000" b="1" smtClean="0">
                  <a:solidFill>
                    <a:srgbClr val="FFFF00"/>
                  </a:solidFill>
                  <a:latin typeface="Comic Sans MS" charset="0"/>
                </a:rPr>
                <a:t> </a:t>
              </a:r>
              <a:r>
                <a:rPr lang="ja-JP" altLang="en-US" sz="2000" b="1" smtClean="0">
                  <a:solidFill>
                    <a:srgbClr val="FFFF00"/>
                  </a:solidFill>
                  <a:latin typeface="Comic Sans MS" charset="0"/>
                </a:rPr>
                <a:t>“</a:t>
              </a:r>
              <a:r>
                <a:rPr lang="en-US" sz="2000" b="1" smtClean="0">
                  <a:solidFill>
                    <a:srgbClr val="FFFF00"/>
                  </a:solidFill>
                  <a:latin typeface="Comic Sans MS" charset="0"/>
                </a:rPr>
                <a:t>Kra keba kitie</a:t>
              </a:r>
              <a:r>
                <a:rPr lang="ja-JP" altLang="en-US" sz="2000" b="1" smtClean="0">
                  <a:solidFill>
                    <a:srgbClr val="FFFF00"/>
                  </a:solidFill>
                  <a:latin typeface="Comic Sans MS" charset="0"/>
                </a:rPr>
                <a:t>”</a:t>
              </a:r>
              <a:endParaRPr lang="en-US" sz="2000" b="1" smtClean="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6:14-38</a:t>
            </a:r>
          </a:p>
        </p:txBody>
      </p:sp>
      <p:sp>
        <p:nvSpPr>
          <p:cNvPr id="67598" name="Text Box 28"/>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pic>
        <p:nvPicPr>
          <p:cNvPr id="6226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400" b="1" smtClean="0">
                <a:solidFill>
                  <a:srgbClr val="FFFF00"/>
                </a:solidFill>
                <a:latin typeface="Comic Sans MS" charset="0"/>
              </a:rPr>
              <a:t> Solomon chiikeshii ruosoki </a:t>
            </a:r>
            <a:r>
              <a:rPr lang="ja-JP" altLang="en-US" sz="2400" b="1" smtClean="0">
                <a:solidFill>
                  <a:srgbClr val="FFFF00"/>
                </a:solidFill>
                <a:latin typeface="Comic Sans MS" charset="0"/>
              </a:rPr>
              <a:t>“</a:t>
            </a:r>
            <a:r>
              <a:rPr lang="en-US" sz="2400" b="1" smtClean="0">
                <a:solidFill>
                  <a:srgbClr val="FFFF00"/>
                </a:solidFill>
                <a:latin typeface="Comic Sans MS" charset="0"/>
              </a:rPr>
              <a:t>Keriethou</a:t>
            </a:r>
            <a:r>
              <a:rPr lang="ja-JP" altLang="en-US" sz="2400" b="1" smtClean="0">
                <a:solidFill>
                  <a:srgbClr val="FFFF00"/>
                </a:solidFill>
                <a:latin typeface="Comic Sans MS" charset="0"/>
              </a:rPr>
              <a:t>”</a:t>
            </a:r>
            <a:endParaRPr lang="en-US" sz="2400" b="1" smtClean="0">
              <a:solidFill>
                <a:srgbClr val="FFFF00"/>
              </a:solidFill>
              <a:latin typeface="Comic Sans MS" charset="0"/>
            </a:endParaRPr>
          </a:p>
        </p:txBody>
      </p:sp>
      <p:pic>
        <p:nvPicPr>
          <p:cNvPr id="622623" name="Picture 31"/>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flipH="1">
            <a:off x="3267075" y="5251450"/>
            <a:ext cx="3768725" cy="83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latin typeface="Comic Sans MS" charset="0"/>
                <a:ea typeface="ＭＳ Ｐゴシック" charset="-128"/>
                <a:cs typeface="ＭＳ Ｐゴシック" charset="-128"/>
              </a:rPr>
              <a:t>Herod ruosoki “Kenieu”, Jisu teiki.  </a:t>
            </a:r>
          </a:p>
        </p:txBody>
      </p:sp>
      <p:graphicFrame>
        <p:nvGraphicFramePr>
          <p:cNvPr id="622625" name="Object 2"/>
          <p:cNvGraphicFramePr>
            <a:graphicFrameLocks noChangeAspect="1"/>
          </p:cNvGraphicFramePr>
          <p:nvPr/>
        </p:nvGraphicFramePr>
        <p:xfrm>
          <a:off x="5316538" y="2695575"/>
          <a:ext cx="3209925" cy="2168525"/>
        </p:xfrm>
        <a:graphic>
          <a:graphicData uri="http://schemas.openxmlformats.org/presentationml/2006/ole">
            <mc:AlternateContent xmlns:mc="http://schemas.openxmlformats.org/markup-compatibility/2006">
              <mc:Choice xmlns:v="urn:schemas-microsoft-com:vml" Requires="v">
                <p:oleObj spid="_x0000_s67620"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538" y="26955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flipH="1">
            <a:off x="2954338" y="5430838"/>
            <a:ext cx="433863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dirty="0" err="1">
                <a:solidFill>
                  <a:srgbClr val="FFFF00"/>
                </a:solidFill>
                <a:latin typeface="Comic Sans MS" charset="0"/>
                <a:ea typeface="ＭＳ Ｐゴシック" charset="-128"/>
                <a:cs typeface="+mn-cs"/>
              </a:rPr>
              <a:t>Tsiedo</a:t>
            </a:r>
            <a:r>
              <a:rPr lang="en-US" sz="2400" b="1" dirty="0">
                <a:solidFill>
                  <a:srgbClr val="FFFF00"/>
                </a:solidFill>
                <a:latin typeface="Comic Sans MS" charset="0"/>
                <a:ea typeface="ＭＳ Ｐゴシック" charset="-128"/>
                <a:cs typeface="+mn-cs"/>
              </a:rPr>
              <a:t> </a:t>
            </a:r>
            <a:r>
              <a:rPr lang="en-US" sz="2400" b="1" dirty="0" err="1">
                <a:solidFill>
                  <a:srgbClr val="FFFF00"/>
                </a:solidFill>
                <a:latin typeface="Comic Sans MS" charset="0"/>
                <a:ea typeface="ＭＳ Ｐゴシック" charset="-128"/>
                <a:cs typeface="+mn-cs"/>
              </a:rPr>
              <a:t>Islamia</a:t>
            </a:r>
            <a:r>
              <a:rPr lang="en-US" sz="2400" b="1" dirty="0">
                <a:solidFill>
                  <a:srgbClr val="FFFF00"/>
                </a:solidFill>
                <a:latin typeface="Comic Sans MS" charset="0"/>
                <a:ea typeface="ＭＳ Ｐゴシック" charset="-128"/>
                <a:cs typeface="+mn-cs"/>
              </a:rPr>
              <a:t> Dome of the Rock </a:t>
            </a:r>
            <a:r>
              <a:rPr lang="en-US" sz="2400" b="1" dirty="0" err="1">
                <a:solidFill>
                  <a:srgbClr val="FFFF00"/>
                </a:solidFill>
                <a:latin typeface="Comic Sans MS" charset="0"/>
                <a:ea typeface="ＭＳ Ｐゴシック" charset="-128"/>
                <a:cs typeface="+mn-cs"/>
              </a:rPr>
              <a:t>iiyakezhau</a:t>
            </a:r>
            <a:endParaRPr lang="en-US" sz="2400" b="1" dirty="0">
              <a:solidFill>
                <a:srgbClr val="FFFF00"/>
              </a:solidFill>
              <a:latin typeface="Comic Sans MS" charset="0"/>
              <a:ea typeface="ＭＳ Ｐゴシック" charset="-128"/>
              <a:cs typeface="+mn-cs"/>
            </a:endParaRPr>
          </a:p>
        </p:txBody>
      </p:sp>
      <p:sp>
        <p:nvSpPr>
          <p:cNvPr id="622627" name="Text Box 35"/>
          <p:cNvSpPr txBox="1">
            <a:spLocks noChangeArrowheads="1"/>
          </p:cNvSpPr>
          <p:nvPr/>
        </p:nvSpPr>
        <p:spPr bwMode="auto">
          <a:xfrm>
            <a:off x="-457200" y="1006475"/>
            <a:ext cx="10180638" cy="862013"/>
          </a:xfrm>
          <a:prstGeom prst="rect">
            <a:avLst/>
          </a:prstGeom>
          <a:noFill/>
          <a:ln w="12700">
            <a:noFill/>
            <a:miter lim="800000"/>
            <a:headEnd/>
            <a:tailEnd/>
          </a:ln>
          <a:effectLst>
            <a:outerShdw blurRad="63500" dist="38099" dir="2700000" algn="ctr" rotWithShape="0">
              <a:srgbClr val="888B90">
                <a:alpha val="74997"/>
              </a:srgbClr>
            </a:outerShdw>
          </a:effectLst>
        </p:spPr>
        <p:txBody>
          <a:bodyPr>
            <a:spAutoFit/>
          </a:bodyPr>
          <a:lstStyle/>
          <a:p>
            <a:pPr algn="ctr">
              <a:spcBef>
                <a:spcPct val="50000"/>
              </a:spcBef>
              <a:defRPr/>
            </a:pPr>
            <a:r>
              <a:rPr lang="en-US" sz="2000" b="1">
                <a:solidFill>
                  <a:srgbClr val="0831AD"/>
                </a:solidFill>
                <a:latin typeface="Comic Sans MS" charset="0"/>
                <a:ea typeface="ＭＳ Ｐゴシック" charset="-128"/>
                <a:cs typeface="ＭＳ Ｐゴシック" charset="-128"/>
              </a:rPr>
              <a:t>Abraham puonuo-u Isak pie se ketheruosuo chiiwatuoii kesie thechiiu</a:t>
            </a:r>
          </a:p>
          <a:p>
            <a:pPr algn="ctr">
              <a:spcBef>
                <a:spcPct val="50000"/>
              </a:spcBef>
              <a:defRPr/>
            </a:pPr>
            <a:r>
              <a:rPr lang="en-US" sz="2000" b="1">
                <a:solidFill>
                  <a:srgbClr val="0831AD"/>
                </a:solidFill>
                <a:latin typeface="Comic Sans MS" charset="0"/>
                <a:ea typeface="ＭＳ Ｐゴシック" charset="-128"/>
                <a:cs typeface="ＭＳ Ｐゴシック" charset="-128"/>
              </a:rPr>
              <a:t>…Moriah Kijiithou…Zion Kijiithou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p:spPr>
      </p:pic>
      <p:sp>
        <p:nvSpPr>
          <p:cNvPr id="646147" name="Rectangle 3"/>
          <p:cNvSpPr>
            <a:spLocks noChangeArrowheads="1"/>
          </p:cNvSpPr>
          <p:nvPr/>
        </p:nvSpPr>
        <p:spPr bwMode="auto">
          <a:xfrm>
            <a:off x="836613" y="280988"/>
            <a:ext cx="7354887"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dirty="0" err="1">
                <a:solidFill>
                  <a:srgbClr val="9DEDF1"/>
                </a:solidFill>
                <a:latin typeface="Arial" charset="0"/>
                <a:ea typeface="ＭＳ Ｐゴシック" charset="-128"/>
                <a:cs typeface="+mn-cs"/>
              </a:rPr>
              <a:t>Tsiedo</a:t>
            </a:r>
            <a:r>
              <a:rPr lang="en-US" sz="3200" b="1" dirty="0">
                <a:solidFill>
                  <a:srgbClr val="9DEDF1"/>
                </a:solidFill>
                <a:latin typeface="Arial" charset="0"/>
                <a:ea typeface="ＭＳ Ｐゴシック" charset="-128"/>
                <a:cs typeface="+mn-cs"/>
              </a:rPr>
              <a:t> Jerusalem </a:t>
            </a:r>
            <a:r>
              <a:rPr lang="en-US" sz="3200" b="1" dirty="0" err="1">
                <a:solidFill>
                  <a:srgbClr val="9DEDF1"/>
                </a:solidFill>
                <a:latin typeface="Arial" charset="0"/>
                <a:ea typeface="ＭＳ Ｐゴシック" charset="-128"/>
                <a:cs typeface="+mn-cs"/>
              </a:rPr>
              <a:t>ruosoki</a:t>
            </a:r>
            <a:r>
              <a:rPr lang="en-US" sz="3200" b="1" dirty="0">
                <a:solidFill>
                  <a:srgbClr val="9DEDF1"/>
                </a:solidFill>
                <a:latin typeface="Arial" charset="0"/>
                <a:ea typeface="ＭＳ Ｐゴシック" charset="-128"/>
                <a:cs typeface="+mn-cs"/>
              </a:rPr>
              <a:t> </a:t>
            </a:r>
            <a:r>
              <a:rPr lang="en-US" sz="3200" b="1" dirty="0" err="1">
                <a:solidFill>
                  <a:srgbClr val="9DEDF1"/>
                </a:solidFill>
                <a:latin typeface="Arial" charset="0"/>
                <a:ea typeface="ＭＳ Ｐゴシック" charset="-128"/>
                <a:cs typeface="+mn-cs"/>
              </a:rPr>
              <a:t>thi</a:t>
            </a:r>
            <a:r>
              <a:rPr lang="en-US" sz="3200" b="1" dirty="0">
                <a:solidFill>
                  <a:srgbClr val="9DEDF1"/>
                </a:solidFill>
                <a:latin typeface="Arial" charset="0"/>
                <a:ea typeface="ＭＳ Ｐゴシック" charset="-128"/>
                <a:cs typeface="+mn-cs"/>
              </a:rPr>
              <a:t>-u.</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8" name="Text Box 2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cs typeface="+mn-cs"/>
              </a:rPr>
              <a:t>  Dome of the Rock </a:t>
            </a:r>
            <a:r>
              <a:rPr lang="en-US" sz="2400" b="1" dirty="0" err="1">
                <a:solidFill>
                  <a:srgbClr val="FFFF00"/>
                </a:solidFill>
                <a:latin typeface="Comic Sans MS" pitchFamily="-112" charset="0"/>
                <a:ea typeface="+mn-ea"/>
                <a:cs typeface="+mn-cs"/>
              </a:rPr>
              <a:t>puonu</a:t>
            </a:r>
            <a:endParaRPr lang="en-US" sz="2400" b="1" dirty="0">
              <a:solidFill>
                <a:srgbClr val="FFFF00"/>
              </a:solidFill>
              <a:latin typeface="Comic Sans MS" pitchFamily="-112" charset="0"/>
              <a:ea typeface="+mn-ea"/>
              <a:cs typeface="+mn-cs"/>
            </a:endParaRP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163513" y="5681663"/>
            <a:ext cx="3478212"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a:t>
            </a:r>
            <a:r>
              <a:rPr lang="en-US" sz="2400" b="1" dirty="0" err="1">
                <a:solidFill>
                  <a:srgbClr val="FFFF00"/>
                </a:solidFill>
                <a:latin typeface="Comic Sans MS" pitchFamily="-112" charset="0"/>
                <a:ea typeface="+mn-ea"/>
                <a:cs typeface="+mn-cs"/>
              </a:rPr>
              <a:t>ruosoki</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thi</a:t>
            </a:r>
            <a:r>
              <a:rPr lang="en-US" sz="2400" b="1" dirty="0">
                <a:solidFill>
                  <a:srgbClr val="FFFF00"/>
                </a:solidFill>
                <a:latin typeface="Comic Sans MS" pitchFamily="-112" charset="0"/>
                <a:ea typeface="+mn-ea"/>
                <a:cs typeface="+mn-cs"/>
              </a:rPr>
              <a:t>-u nu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168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6:14-38</a:t>
            </a:r>
          </a:p>
        </p:txBody>
      </p:sp>
      <p:sp>
        <p:nvSpPr>
          <p:cNvPr id="71685" name="Text Box 6"/>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7985125" y="3436938"/>
            <a:ext cx="1014413" cy="1843087"/>
            <a:chOff x="5030" y="2165"/>
            <a:chExt cx="639" cy="1161"/>
          </a:xfrm>
        </p:grpSpPr>
        <p:grpSp>
          <p:nvGrpSpPr>
            <p:cNvPr id="71693" name="Group 9"/>
            <p:cNvGrpSpPr>
              <a:grpSpLocks/>
            </p:cNvGrpSpPr>
            <p:nvPr/>
          </p:nvGrpSpPr>
          <p:grpSpPr bwMode="auto">
            <a:xfrm>
              <a:off x="5030" y="2165"/>
              <a:ext cx="639" cy="1161"/>
              <a:chOff x="5030" y="2165"/>
              <a:chExt cx="639" cy="1161"/>
            </a:xfrm>
          </p:grpSpPr>
          <p:sp>
            <p:nvSpPr>
              <p:cNvPr id="7169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1" name="Rectangle 26"/>
              <p:cNvSpPr>
                <a:spLocks noChangeArrowheads="1"/>
              </p:cNvSpPr>
              <p:nvPr/>
            </p:nvSpPr>
            <p:spPr bwMode="auto">
              <a:xfrm>
                <a:off x="5030"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71694"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168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695575"/>
            <a:chOff x="522" y="514"/>
            <a:chExt cx="2470" cy="1698"/>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000" b="1" dirty="0" err="1">
                  <a:solidFill>
                    <a:srgbClr val="FFFF00"/>
                  </a:solidFill>
                  <a:latin typeface="Comic Sans MS" pitchFamily="-112" charset="0"/>
                  <a:ea typeface="+mn-ea"/>
                  <a:cs typeface="+mn-cs"/>
                </a:rPr>
                <a:t>Kitieu</a:t>
              </a:r>
              <a:r>
                <a:rPr lang="en-US" sz="2000" b="1" dirty="0">
                  <a:solidFill>
                    <a:srgbClr val="FFFF00"/>
                  </a:solidFill>
                  <a:latin typeface="Comic Sans MS" pitchFamily="-112" charset="0"/>
                  <a:ea typeface="+mn-ea"/>
                  <a:cs typeface="+mn-cs"/>
                </a:rPr>
                <a:t> </a:t>
              </a:r>
              <a:r>
                <a:rPr lang="en-US" sz="2000" b="1" dirty="0" err="1">
                  <a:solidFill>
                    <a:srgbClr val="FFFF00"/>
                  </a:solidFill>
                  <a:latin typeface="Comic Sans MS" pitchFamily="-112" charset="0"/>
                  <a:ea typeface="+mn-ea"/>
                  <a:cs typeface="+mn-cs"/>
                </a:rPr>
                <a:t>khekinu</a:t>
              </a:r>
              <a:r>
                <a:rPr lang="en-US" sz="2000" b="1" dirty="0">
                  <a:solidFill>
                    <a:srgbClr val="FFFF00"/>
                  </a:solidFill>
                  <a:latin typeface="Comic Sans MS" pitchFamily="-112" charset="0"/>
                  <a:ea typeface="+mn-ea"/>
                  <a:cs typeface="+mn-cs"/>
                </a:rPr>
                <a:t> </a:t>
              </a:r>
              <a:r>
                <a:rPr lang="en-US" sz="2000" b="1" dirty="0" err="1">
                  <a:solidFill>
                    <a:srgbClr val="FFFF00"/>
                  </a:solidFill>
                  <a:latin typeface="Comic Sans MS" pitchFamily="-112" charset="0"/>
                  <a:ea typeface="+mn-ea"/>
                  <a:cs typeface="+mn-cs"/>
                </a:rPr>
                <a:t>kecha</a:t>
              </a:r>
              <a:r>
                <a:rPr lang="en-US" sz="2000" b="1" dirty="0">
                  <a:solidFill>
                    <a:srgbClr val="FFFF00"/>
                  </a:solidFill>
                  <a:latin typeface="Comic Sans MS" pitchFamily="-112" charset="0"/>
                  <a:ea typeface="+mn-ea"/>
                  <a:cs typeface="+mn-cs"/>
                </a:rPr>
                <a:t> </a:t>
              </a:r>
              <a:r>
                <a:rPr lang="en-US" sz="2000" b="1" dirty="0" err="1">
                  <a:solidFill>
                    <a:srgbClr val="FFFF00"/>
                  </a:solidFill>
                  <a:latin typeface="Comic Sans MS" pitchFamily="-112" charset="0"/>
                  <a:ea typeface="+mn-ea"/>
                  <a:cs typeface="+mn-cs"/>
                </a:rPr>
                <a:t>chiikeba</a:t>
              </a:r>
              <a:endParaRPr lang="en-US" sz="2000" b="1" dirty="0">
                <a:solidFill>
                  <a:srgbClr val="FFFF00"/>
                </a:solidFill>
                <a:latin typeface="Comic Sans MS" pitchFamily="-112" charset="0"/>
                <a:ea typeface="+mn-ea"/>
                <a:cs typeface="+mn-cs"/>
              </a:endParaRPr>
            </a:p>
          </p:txBody>
        </p:sp>
      </p:grpSp>
      <p:sp>
        <p:nvSpPr>
          <p:cNvPr id="7169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a:solidFill>
                  <a:srgbClr val="FFF814"/>
                </a:solidFill>
                <a:effectLst/>
                <a:latin typeface="Comic Sans MS" charset="0"/>
                <a:ea typeface="ＭＳ Ｐゴシック" charset="0"/>
                <a:cs typeface="ＭＳ Ｐゴシック" charset="0"/>
              </a:rPr>
              <a:t>Niakratsa Kitieu, Ruosoki Thiu nu</a:t>
            </a:r>
            <a:endParaRPr lang="en-US">
              <a:effectLst/>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6:14-38;  Matt 21:12-17</a:t>
            </a:r>
          </a:p>
        </p:txBody>
      </p:sp>
      <p:sp>
        <p:nvSpPr>
          <p:cNvPr id="73734" name="Text Box 26"/>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pic>
        <p:nvPicPr>
          <p:cNvPr id="624667" name="Picture 27"/>
          <p:cNvPicPr>
            <a:picLocks noChangeAspect="1" noChangeArrowheads="1"/>
          </p:cNvPicPr>
          <p:nvPr/>
        </p:nvPicPr>
        <p:blipFill>
          <a:blip r:embed="rId5"/>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a:extLst>
              <a:ext uri="{28A0092B-C50C-407E-A947-70E740481C1C}">
                <a14:useLocalDpi xmlns:a14="http://schemas.microsoft.com/office/drawing/2010/main" val="0"/>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7373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493000" cy="1376362"/>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4672" name="Text Box 32"/>
          <p:cNvSpPr txBox="1">
            <a:spLocks noChangeArrowheads="1"/>
          </p:cNvSpPr>
          <p:nvPr/>
        </p:nvSpPr>
        <p:spPr bwMode="auto">
          <a:xfrm>
            <a:off x="263525" y="1535113"/>
            <a:ext cx="3360738"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ＭＳ Ｐゴシック" charset="-128"/>
                <a:cs typeface="ＭＳ Ｐゴシック" charset="-128"/>
              </a:rPr>
              <a:t>• Ropfiikitsatie</a:t>
            </a:r>
          </a:p>
        </p:txBody>
      </p:sp>
      <p:sp>
        <p:nvSpPr>
          <p:cNvPr id="624673" name="Text Box 33"/>
          <p:cNvSpPr txBox="1">
            <a:spLocks noChangeArrowheads="1"/>
          </p:cNvSpPr>
          <p:nvPr/>
        </p:nvSpPr>
        <p:spPr bwMode="auto">
          <a:xfrm>
            <a:off x="827088" y="2127250"/>
            <a:ext cx="615315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ＭＳ Ｐゴシック" charset="-128"/>
                <a:cs typeface="ＭＳ Ｐゴシック" charset="-128"/>
              </a:rPr>
              <a:t>• Ketholeshiiu kitsatie </a:t>
            </a:r>
          </a:p>
        </p:txBody>
      </p:sp>
      <p:sp>
        <p:nvSpPr>
          <p:cNvPr id="624674" name="Text Box 34"/>
          <p:cNvSpPr txBox="1">
            <a:spLocks noChangeArrowheads="1"/>
          </p:cNvSpPr>
          <p:nvPr/>
        </p:nvSpPr>
        <p:spPr bwMode="auto">
          <a:xfrm>
            <a:off x="1355725" y="2719388"/>
            <a:ext cx="4297363"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ＭＳ Ｐゴシック" charset="-128"/>
                <a:cs typeface="ＭＳ Ｐゴシック" charset="-128"/>
              </a:rPr>
              <a:t>• Sorkari zho kitsatie</a:t>
            </a:r>
          </a:p>
        </p:txBody>
      </p:sp>
      <p:sp>
        <p:nvSpPr>
          <p:cNvPr id="624675" name="Text Box 35"/>
          <p:cNvSpPr txBox="1">
            <a:spLocks noChangeArrowheads="1"/>
          </p:cNvSpPr>
          <p:nvPr/>
        </p:nvSpPr>
        <p:spPr bwMode="auto">
          <a:xfrm>
            <a:off x="1909763" y="3297238"/>
            <a:ext cx="615315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ＭＳ Ｐゴシック" charset="-128"/>
                <a:cs typeface="ＭＳ Ｐゴシック" charset="-128"/>
              </a:rPr>
              <a:t>• Kijii dze phriikecii kitsatie </a:t>
            </a:r>
          </a:p>
        </p:txBody>
      </p:sp>
      <p:sp>
        <p:nvSpPr>
          <p:cNvPr id="624676" name="Text Box 36"/>
          <p:cNvSpPr txBox="1">
            <a:spLocks noChangeArrowheads="1"/>
          </p:cNvSpPr>
          <p:nvPr/>
        </p:nvSpPr>
        <p:spPr bwMode="auto">
          <a:xfrm>
            <a:off x="2559050" y="3952875"/>
            <a:ext cx="4822825"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ＭＳ Ｐゴシック" charset="-128"/>
                <a:cs typeface="ＭＳ Ｐゴシック" charset="-128"/>
              </a:rPr>
              <a:t>• Vorketuo dze kitsatie</a:t>
            </a:r>
          </a:p>
        </p:txBody>
      </p:sp>
      <p:grpSp>
        <p:nvGrpSpPr>
          <p:cNvPr id="73744" name="Group 4"/>
          <p:cNvGrpSpPr>
            <a:grpSpLocks/>
          </p:cNvGrpSpPr>
          <p:nvPr/>
        </p:nvGrpSpPr>
        <p:grpSpPr bwMode="auto">
          <a:xfrm>
            <a:off x="7988300" y="3436938"/>
            <a:ext cx="1011238" cy="1843087"/>
            <a:chOff x="5032" y="2165"/>
            <a:chExt cx="637" cy="1161"/>
          </a:xfrm>
        </p:grpSpPr>
        <p:grpSp>
          <p:nvGrpSpPr>
            <p:cNvPr id="73746" name="Group 5"/>
            <p:cNvGrpSpPr>
              <a:grpSpLocks/>
            </p:cNvGrpSpPr>
            <p:nvPr/>
          </p:nvGrpSpPr>
          <p:grpSpPr bwMode="auto">
            <a:xfrm>
              <a:off x="5032" y="2165"/>
              <a:ext cx="637" cy="1161"/>
              <a:chOff x="5032" y="2165"/>
              <a:chExt cx="637"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5032"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ea typeface="ＭＳ Ｐゴシック" charset="0"/>
                <a:cs typeface="ＭＳ Ｐゴシック" charset="0"/>
              </a:rPr>
              <a:t>Ruosoki Thiu kidepuo rei meyie shi!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577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5782" name="Text Box 93"/>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6:14-38;  </a:t>
            </a:r>
            <a:r>
              <a:rPr lang="en-US" sz="1600" b="1" dirty="0" err="1">
                <a:solidFill>
                  <a:schemeClr val="tx1"/>
                </a:solidFill>
                <a:latin typeface="Comic Sans MS" pitchFamily="-112" charset="0"/>
                <a:ea typeface="+mn-ea"/>
                <a:cs typeface="+mn-cs"/>
              </a:rPr>
              <a:t>Mathi</a:t>
            </a:r>
            <a:r>
              <a:rPr lang="en-US" sz="1600" b="1" dirty="0">
                <a:solidFill>
                  <a:schemeClr val="tx1"/>
                </a:solidFill>
                <a:latin typeface="Comic Sans MS" pitchFamily="-112" charset="0"/>
                <a:ea typeface="+mn-ea"/>
                <a:cs typeface="+mn-cs"/>
              </a:rPr>
              <a: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sz="2800" b="1" i="1">
                <a:solidFill>
                  <a:srgbClr val="0831AD"/>
                </a:solidFill>
                <a:latin typeface="Comic Sans MS" charset="0"/>
                <a:ea typeface="ＭＳ Ｐゴシック" charset="0"/>
                <a:cs typeface="ＭＳ Ｐゴシック" charset="0"/>
              </a:rPr>
              <a:t>Ruosoki Thiu,Tsiedo Jerusalem nu: </a:t>
            </a:r>
            <a:br>
              <a:rPr lang="en-US" sz="2800" b="1" i="1">
                <a:solidFill>
                  <a:srgbClr val="0831AD"/>
                </a:solidFill>
                <a:latin typeface="Comic Sans MS" charset="0"/>
                <a:ea typeface="ＭＳ Ｐゴシック" charset="0"/>
                <a:cs typeface="ＭＳ Ｐゴシック" charset="0"/>
              </a:rPr>
            </a:br>
            <a:r>
              <a:rPr lang="en-US" sz="2800" b="1" i="1">
                <a:solidFill>
                  <a:srgbClr val="0831AD"/>
                </a:solidFill>
                <a:latin typeface="Comic Sans MS" charset="0"/>
                <a:ea typeface="ＭＳ Ｐゴシック" charset="0"/>
                <a:cs typeface="ＭＳ Ｐゴシック" charset="0"/>
              </a:rPr>
              <a:t>Kijii Melou-u tazo!</a:t>
            </a:r>
            <a:endParaRPr lang="en-US">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7826" name="AutoShape 3"/>
          <p:cNvSpPr>
            <a:spLocks noChangeArrowheads="1"/>
          </p:cNvSpPr>
          <p:nvPr/>
        </p:nvSpPr>
        <p:spPr bwMode="auto">
          <a:xfrm>
            <a:off x="3130550" y="944563"/>
            <a:ext cx="2044700" cy="1106487"/>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28" name="Rectangle 5"/>
          <p:cNvSpPr>
            <a:spLocks noChangeArrowheads="1"/>
          </p:cNvSpPr>
          <p:nvPr/>
        </p:nvSpPr>
        <p:spPr bwMode="auto">
          <a:xfrm>
            <a:off x="3027363" y="828675"/>
            <a:ext cx="25431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7782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5275263" y="928688"/>
            <a:ext cx="1873250" cy="393700"/>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7783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7834" name="Group 13"/>
          <p:cNvGrpSpPr>
            <a:grpSpLocks/>
          </p:cNvGrpSpPr>
          <p:nvPr/>
        </p:nvGrpSpPr>
        <p:grpSpPr bwMode="auto">
          <a:xfrm>
            <a:off x="901700" y="2603500"/>
            <a:ext cx="2201863" cy="1765300"/>
            <a:chOff x="568" y="1640"/>
            <a:chExt cx="1387" cy="1112"/>
          </a:xfrm>
        </p:grpSpPr>
        <p:grpSp>
          <p:nvGrpSpPr>
            <p:cNvPr id="77891"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7894"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5"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77835"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6"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6"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7"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9"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0"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1"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7855" name="Group 108"/>
          <p:cNvGrpSpPr>
            <a:grpSpLocks/>
          </p:cNvGrpSpPr>
          <p:nvPr/>
        </p:nvGrpSpPr>
        <p:grpSpPr bwMode="auto">
          <a:xfrm>
            <a:off x="7988300" y="3436938"/>
            <a:ext cx="1011238" cy="1843087"/>
            <a:chOff x="5032" y="2165"/>
            <a:chExt cx="637" cy="1161"/>
          </a:xfrm>
        </p:grpSpPr>
        <p:grpSp>
          <p:nvGrpSpPr>
            <p:cNvPr id="77872" name="Group 109"/>
            <p:cNvGrpSpPr>
              <a:grpSpLocks/>
            </p:cNvGrpSpPr>
            <p:nvPr/>
          </p:nvGrpSpPr>
          <p:grpSpPr bwMode="auto">
            <a:xfrm>
              <a:off x="5032" y="2165"/>
              <a:ext cx="637" cy="1161"/>
              <a:chOff x="5032" y="2165"/>
              <a:chExt cx="637" cy="1161"/>
            </a:xfrm>
          </p:grpSpPr>
          <p:sp>
            <p:nvSpPr>
              <p:cNvPr id="77874"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5"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6"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7"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8"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9"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80"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9"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90" name="Rectangle 126"/>
              <p:cNvSpPr>
                <a:spLocks noChangeArrowheads="1"/>
              </p:cNvSpPr>
              <p:nvPr/>
            </p:nvSpPr>
            <p:spPr bwMode="auto">
              <a:xfrm>
                <a:off x="5032"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77873"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56"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7859" name="Text Box 133"/>
          <p:cNvSpPr txBox="1">
            <a:spLocks noChangeArrowheads="1"/>
          </p:cNvSpPr>
          <p:nvPr/>
        </p:nvSpPr>
        <p:spPr bwMode="auto">
          <a:xfrm>
            <a:off x="6704013" y="6283325"/>
            <a:ext cx="221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538781" name="Rectangle 157"/>
          <p:cNvSpPr>
            <a:spLocks noChangeArrowheads="1"/>
          </p:cNvSpPr>
          <p:nvPr/>
        </p:nvSpPr>
        <p:spPr bwMode="auto">
          <a:xfrm>
            <a:off x="6213475" y="2197100"/>
            <a:ext cx="3122613" cy="1244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i="1" dirty="0">
                <a:solidFill>
                  <a:schemeClr val="tx1"/>
                </a:solidFill>
                <a:latin typeface="Arial" charset="0"/>
                <a:ea typeface="ＭＳ Ｐゴシック" charset="-128"/>
                <a:cs typeface="+mn-cs"/>
              </a:rPr>
              <a:t>Sam  </a:t>
            </a:r>
            <a:r>
              <a:rPr lang="en-US" sz="2400" b="1" i="1" dirty="0" err="1">
                <a:solidFill>
                  <a:schemeClr val="tx1"/>
                </a:solidFill>
                <a:latin typeface="Arial" charset="0"/>
                <a:ea typeface="ＭＳ Ｐゴシック" charset="-128"/>
                <a:cs typeface="+mn-cs"/>
              </a:rPr>
              <a:t>Kenieu</a:t>
            </a:r>
            <a:r>
              <a:rPr lang="en-US" sz="2400" b="1" i="1" dirty="0">
                <a:solidFill>
                  <a:schemeClr val="tx1"/>
                </a:solidFill>
                <a:latin typeface="Arial" charset="0"/>
                <a:ea typeface="ＭＳ Ｐゴシック" charset="-128"/>
                <a:cs typeface="+mn-cs"/>
              </a:rPr>
              <a:t> 7:4-16</a:t>
            </a:r>
          </a:p>
          <a:p>
            <a:pPr>
              <a:defRPr/>
            </a:pPr>
            <a:r>
              <a:rPr lang="en-US" sz="2400" b="1" i="1" dirty="0" err="1">
                <a:solidFill>
                  <a:schemeClr val="tx1"/>
                </a:solidFill>
                <a:latin typeface="Arial" charset="0"/>
                <a:ea typeface="ＭＳ Ｐゴシック" charset="-128"/>
                <a:cs typeface="+mn-cs"/>
              </a:rPr>
              <a:t>Seyiedze</a:t>
            </a:r>
            <a:r>
              <a:rPr lang="en-US" sz="2400" b="1" i="1" dirty="0">
                <a:solidFill>
                  <a:schemeClr val="tx1"/>
                </a:solidFill>
                <a:latin typeface="Arial" charset="0"/>
                <a:ea typeface="ＭＳ Ｐゴシック" charset="-128"/>
                <a:cs typeface="+mn-cs"/>
              </a:rPr>
              <a:t> </a:t>
            </a:r>
            <a:r>
              <a:rPr lang="en-US" sz="2400" b="1" i="1" dirty="0" err="1">
                <a:solidFill>
                  <a:schemeClr val="tx1"/>
                </a:solidFill>
                <a:latin typeface="Arial" charset="0"/>
                <a:ea typeface="ＭＳ Ｐゴシック" charset="-128"/>
                <a:cs typeface="+mn-cs"/>
              </a:rPr>
              <a:t>Kerieu</a:t>
            </a:r>
            <a:r>
              <a:rPr lang="en-US" sz="2400" b="1" i="1" dirty="0">
                <a:solidFill>
                  <a:schemeClr val="tx1"/>
                </a:solidFill>
                <a:latin typeface="Arial" charset="0"/>
                <a:ea typeface="ＭＳ Ｐゴシック" charset="-128"/>
                <a:cs typeface="+mn-cs"/>
              </a:rPr>
              <a:t> </a:t>
            </a:r>
          </a:p>
          <a:p>
            <a:pPr>
              <a:defRPr/>
            </a:pPr>
            <a:r>
              <a:rPr lang="en-US" sz="2400" b="1" i="1" dirty="0">
                <a:solidFill>
                  <a:schemeClr val="tx1"/>
                </a:solidFill>
                <a:latin typeface="Arial" charset="0"/>
                <a:ea typeface="ＭＳ Ｐゴシック" charset="-128"/>
                <a:cs typeface="+mn-cs"/>
              </a:rPr>
              <a:t>17:3-15</a:t>
            </a:r>
          </a:p>
        </p:txBody>
      </p:sp>
      <p:sp>
        <p:nvSpPr>
          <p:cNvPr id="77861"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1527175" y="5502275"/>
            <a:ext cx="7007225" cy="4778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500" b="1" smtClean="0">
                <a:solidFill>
                  <a:schemeClr val="tx1"/>
                </a:solidFill>
                <a:effectLst>
                  <a:outerShdw blurRad="38100" dist="38100" dir="2700000" algn="tl">
                    <a:srgbClr val="000000"/>
                  </a:outerShdw>
                </a:effectLst>
                <a:latin typeface="Comic Sans MS" charset="0"/>
              </a:rPr>
              <a:t>MHA CAYIEU: PUOMA SOUKETUO .  </a:t>
            </a:r>
          </a:p>
        </p:txBody>
      </p:sp>
      <p:grpSp>
        <p:nvGrpSpPr>
          <p:cNvPr id="77863"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1025525" y="4891088"/>
            <a:ext cx="11161713"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400" b="1">
                <a:solidFill>
                  <a:schemeClr val="tx1"/>
                </a:solidFill>
                <a:latin typeface="Comic Sans MS" charset="0"/>
                <a:ea typeface="ＭＳ Ｐゴシック" charset="0"/>
                <a:cs typeface="ＭＳ Ｐゴシック" charset="0"/>
              </a:rPr>
              <a:t>SOLOMON:PUO</a:t>
            </a:r>
            <a:r>
              <a:rPr lang="en-US" sz="3600" b="1">
                <a:solidFill>
                  <a:schemeClr val="tx1"/>
                </a:solidFill>
                <a:latin typeface="Comic Sans MS" charset="0"/>
                <a:ea typeface="ＭＳ Ｐゴシック" charset="0"/>
                <a:cs typeface="ＭＳ Ｐゴシック" charset="0"/>
              </a:rPr>
              <a:t> KELE KIDEPUO ZHASHI!</a:t>
            </a:r>
          </a:p>
        </p:txBody>
      </p:sp>
      <p:sp>
        <p:nvSpPr>
          <p:cNvPr id="77865"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p>
        </p:txBody>
      </p:sp>
      <p:grpSp>
        <p:nvGrpSpPr>
          <p:cNvPr id="77866" name="Group 311"/>
          <p:cNvGrpSpPr>
            <a:grpSpLocks/>
          </p:cNvGrpSpPr>
          <p:nvPr/>
        </p:nvGrpSpPr>
        <p:grpSpPr bwMode="auto">
          <a:xfrm>
            <a:off x="6284913" y="1697038"/>
            <a:ext cx="1006475" cy="808037"/>
            <a:chOff x="10105316" y="2127742"/>
            <a:chExt cx="490304" cy="408848"/>
          </a:xfrm>
        </p:grpSpPr>
        <p:pic>
          <p:nvPicPr>
            <p:cNvPr id="77868" name="Picture 88"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9"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77867" name="Picture 90"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6284913" y="381000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87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6" name="Rectangle 5"/>
          <p:cNvSpPr>
            <a:spLocks noChangeArrowheads="1"/>
          </p:cNvSpPr>
          <p:nvPr/>
        </p:nvSpPr>
        <p:spPr bwMode="auto">
          <a:xfrm>
            <a:off x="2909888" y="879475"/>
            <a:ext cx="2432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KEDIMIAKO</a:t>
            </a:r>
          </a:p>
        </p:txBody>
      </p:sp>
      <p:sp>
        <p:nvSpPr>
          <p:cNvPr id="7987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5297488" y="928688"/>
            <a:ext cx="1806575" cy="393700"/>
          </a:xfrm>
          <a:prstGeom prst="rect">
            <a:avLst/>
          </a:prstGeom>
          <a:noFill/>
          <a:ln w="12700">
            <a:noFill/>
            <a:miter lim="800000"/>
            <a:headEnd/>
            <a:tailEnd/>
          </a:ln>
          <a:effectLst>
            <a:outerShdw blurRad="63500" dist="46662" dir="2115817" algn="ctr" rotWithShape="0">
              <a:schemeClr val="bg1">
                <a:alpha val="74997"/>
              </a:schemeClr>
            </a:outerShdw>
          </a:effectLst>
        </p:spPr>
        <p:txBody>
          <a:bodyPr lIns="90487" tIns="44450" rIns="90487" bIns="44450">
            <a:spAutoFit/>
          </a:bodyPr>
          <a:lstStyle/>
          <a:p>
            <a:pPr>
              <a:spcBef>
                <a:spcPct val="50000"/>
              </a:spcBef>
              <a:defRPr/>
            </a:pPr>
            <a:r>
              <a:rPr lang="en-US" sz="2000" b="1" dirty="0">
                <a:solidFill>
                  <a:srgbClr val="003399"/>
                </a:solidFill>
                <a:latin typeface="Times" pitchFamily="-112" charset="0"/>
                <a:ea typeface="+mn-ea"/>
                <a:cs typeface="+mn-cs"/>
              </a:rPr>
              <a:t>ca. 1000 B.C.</a:t>
            </a:r>
          </a:p>
        </p:txBody>
      </p:sp>
      <p:sp>
        <p:nvSpPr>
          <p:cNvPr id="7987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882"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3"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7"/>
                </a:schemeClr>
              </a:outerShdw>
            </a:effectLst>
          </p:spPr>
          <p:txBody>
            <a:bodyPr/>
            <a:lstStyle/>
            <a:p>
              <a:pPr>
                <a:defRPr/>
              </a:pPr>
              <a:endParaRPr lang="en-US">
                <a:ea typeface="ＭＳ Ｐゴシック" charset="-128"/>
                <a:cs typeface="ＭＳ Ｐゴシック" charset="-128"/>
              </a:endParaRPr>
            </a:p>
          </p:txBody>
        </p:sp>
      </p:grpSp>
      <p:sp>
        <p:nvSpPr>
          <p:cNvPr id="454675" name="Rectangle 19"/>
          <p:cNvSpPr>
            <a:spLocks noChangeArrowheads="1"/>
          </p:cNvSpPr>
          <p:nvPr/>
        </p:nvSpPr>
        <p:spPr bwMode="auto">
          <a:xfrm>
            <a:off x="1258888" y="2765425"/>
            <a:ext cx="1844675" cy="1012825"/>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dirty="0">
                <a:solidFill>
                  <a:schemeClr val="accent1"/>
                </a:solidFill>
                <a:latin typeface="Times" pitchFamily="-112" charset="0"/>
                <a:ea typeface="+mn-ea"/>
                <a:cs typeface="+mn-cs"/>
              </a:rPr>
              <a:t>k </a:t>
            </a:r>
            <a:r>
              <a:rPr lang="en-US" sz="6000" dirty="0" err="1">
                <a:solidFill>
                  <a:schemeClr val="accent1"/>
                </a:solidFill>
                <a:latin typeface="Times" pitchFamily="-112" charset="0"/>
                <a:ea typeface="+mn-ea"/>
                <a:cs typeface="+mn-cs"/>
              </a:rPr>
              <a:t>K</a:t>
            </a:r>
            <a:r>
              <a:rPr lang="en-US" sz="3600" dirty="0">
                <a:solidFill>
                  <a:schemeClr val="accent1"/>
                </a:solidFill>
                <a:latin typeface="Times" pitchFamily="-112" charset="0"/>
                <a:ea typeface="+mn-ea"/>
                <a:cs typeface="+mn-cs"/>
              </a:rPr>
              <a:t> </a:t>
            </a:r>
            <a:r>
              <a:rPr lang="en-US" sz="3600" dirty="0" err="1">
                <a:solidFill>
                  <a:schemeClr val="accent1"/>
                </a:solidFill>
                <a:latin typeface="Times" pitchFamily="-112" charset="0"/>
                <a:ea typeface="+mn-ea"/>
                <a:cs typeface="+mn-cs"/>
              </a:rPr>
              <a:t>k</a:t>
            </a:r>
            <a:endParaRPr lang="en-US" sz="3600" dirty="0">
              <a:solidFill>
                <a:schemeClr val="accent1"/>
              </a:solidFill>
              <a:latin typeface="Times" pitchFamily="-112" charset="0"/>
              <a:ea typeface="+mn-ea"/>
              <a:cs typeface="+mn-cs"/>
            </a:endParaRPr>
          </a:p>
        </p:txBody>
      </p:sp>
      <p:sp>
        <p:nvSpPr>
          <p:cNvPr id="798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6"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9, 10, 11</a:t>
            </a:r>
          </a:p>
        </p:txBody>
      </p:sp>
      <p:grpSp>
        <p:nvGrpSpPr>
          <p:cNvPr id="79899" name="Group 116"/>
          <p:cNvGrpSpPr>
            <a:grpSpLocks/>
          </p:cNvGrpSpPr>
          <p:nvPr/>
        </p:nvGrpSpPr>
        <p:grpSpPr bwMode="auto">
          <a:xfrm>
            <a:off x="8018463" y="3436938"/>
            <a:ext cx="981075" cy="1843087"/>
            <a:chOff x="5051" y="2165"/>
            <a:chExt cx="618" cy="1161"/>
          </a:xfrm>
        </p:grpSpPr>
        <p:grpSp>
          <p:nvGrpSpPr>
            <p:cNvPr id="79920" name="Group 117"/>
            <p:cNvGrpSpPr>
              <a:grpSpLocks/>
            </p:cNvGrpSpPr>
            <p:nvPr/>
          </p:nvGrpSpPr>
          <p:grpSpPr bwMode="auto">
            <a:xfrm>
              <a:off x="5051" y="2165"/>
              <a:ext cx="618" cy="1161"/>
              <a:chOff x="5051" y="2165"/>
              <a:chExt cx="618" cy="1161"/>
            </a:xfrm>
          </p:grpSpPr>
          <p:sp>
            <p:nvSpPr>
              <p:cNvPr id="79922"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3"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4"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5"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6"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7"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8"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6"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7"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8"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79921"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0"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79902"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79903" name="Text Box 140"/>
          <p:cNvSpPr txBox="1">
            <a:spLocks noChangeArrowheads="1"/>
          </p:cNvSpPr>
          <p:nvPr/>
        </p:nvSpPr>
        <p:spPr bwMode="auto">
          <a:xfrm>
            <a:off x="6737350" y="6283325"/>
            <a:ext cx="2146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7990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7990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9910"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54810" name="Rectangle 154"/>
          <p:cNvSpPr>
            <a:spLocks noChangeArrowheads="1"/>
          </p:cNvSpPr>
          <p:nvPr/>
        </p:nvSpPr>
        <p:spPr bwMode="auto">
          <a:xfrm>
            <a:off x="6102350" y="2197100"/>
            <a:ext cx="2462213" cy="101282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2000" b="1" i="1">
                <a:solidFill>
                  <a:schemeClr val="accent1"/>
                </a:solidFill>
                <a:latin typeface="Arial" pitchFamily="-112" charset="0"/>
                <a:ea typeface="+mn-ea"/>
                <a:cs typeface="+mn-cs"/>
              </a:rPr>
              <a:t>Sam Kenieu 7:4-16</a:t>
            </a:r>
          </a:p>
          <a:p>
            <a:pPr>
              <a:defRPr/>
            </a:pPr>
            <a:r>
              <a:rPr lang="en-US" sz="2000" b="1" i="1">
                <a:solidFill>
                  <a:schemeClr val="accent1"/>
                </a:solidFill>
                <a:latin typeface="Arial" pitchFamily="-112" charset="0"/>
                <a:ea typeface="+mn-ea"/>
                <a:cs typeface="+mn-cs"/>
              </a:rPr>
              <a:t>Seyiedze kerieu </a:t>
            </a:r>
          </a:p>
          <a:p>
            <a:pPr>
              <a:defRPr/>
            </a:pPr>
            <a:r>
              <a:rPr lang="en-US" sz="2000" b="1" i="1">
                <a:solidFill>
                  <a:schemeClr val="accent1"/>
                </a:solidFill>
                <a:latin typeface="Arial" pitchFamily="-112" charset="0"/>
                <a:ea typeface="+mn-ea"/>
                <a:cs typeface="+mn-cs"/>
              </a:rPr>
              <a:t>17:3-15</a:t>
            </a:r>
            <a:endParaRPr lang="en-US" sz="2000" b="1" i="1" dirty="0">
              <a:solidFill>
                <a:schemeClr val="accent1"/>
              </a:solidFill>
              <a:latin typeface="Arial" pitchFamily="-112" charset="0"/>
              <a:ea typeface="+mn-ea"/>
              <a:cs typeface="+mn-cs"/>
            </a:endParaRPr>
          </a:p>
        </p:txBody>
      </p:sp>
      <p:sp>
        <p:nvSpPr>
          <p:cNvPr id="107" name="Title 106"/>
          <p:cNvSpPr>
            <a:spLocks noGrp="1"/>
          </p:cNvSpPr>
          <p:nvPr>
            <p:ph type="title" idx="4294967295"/>
          </p:nvPr>
        </p:nvSpPr>
        <p:spPr>
          <a:xfrm>
            <a:off x="352425" y="5856288"/>
            <a:ext cx="8477250" cy="534987"/>
          </a:xfrm>
          <a:prstGeom prst="rect">
            <a:avLst/>
          </a:prstGeom>
        </p:spPr>
        <p:txBody>
          <a:bodyPr/>
          <a:lstStyle/>
          <a:p>
            <a:pPr algn="ctr">
              <a:defRPr/>
            </a:pPr>
            <a:r>
              <a:rPr lang="en-US" sz="3600" i="1">
                <a:latin typeface="Arial" charset="0"/>
                <a:ea typeface="ＭＳ Ｐゴシック" charset="0"/>
                <a:cs typeface="Arial" charset="0"/>
              </a:rPr>
              <a:t>Solomon Kethachii</a:t>
            </a:r>
          </a:p>
        </p:txBody>
      </p:sp>
      <p:sp>
        <p:nvSpPr>
          <p:cNvPr id="454797" name="Text Box 141"/>
          <p:cNvSpPr txBox="1">
            <a:spLocks noChangeArrowheads="1"/>
          </p:cNvSpPr>
          <p:nvPr/>
        </p:nvSpPr>
        <p:spPr bwMode="auto">
          <a:xfrm>
            <a:off x="-1130300" y="1617663"/>
            <a:ext cx="10882313" cy="3997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dirty="0" err="1">
                <a:solidFill>
                  <a:srgbClr val="FFEA18"/>
                </a:solidFill>
                <a:latin typeface="Comic Sans MS" pitchFamily="-112" charset="0"/>
                <a:ea typeface="+mn-ea"/>
                <a:cs typeface="+mn-cs"/>
              </a:rPr>
              <a:t>Kiu</a:t>
            </a:r>
            <a:r>
              <a:rPr lang="en-US" sz="5400" b="1" i="1" dirty="0">
                <a:solidFill>
                  <a:srgbClr val="FFEA18"/>
                </a:solidFill>
                <a:latin typeface="Comic Sans MS" pitchFamily="-112" charset="0"/>
                <a:ea typeface="+mn-ea"/>
                <a:cs typeface="+mn-cs"/>
              </a:rPr>
              <a:t> </a:t>
            </a:r>
            <a:r>
              <a:rPr lang="en-US" sz="5400" b="1" i="1" dirty="0" err="1">
                <a:solidFill>
                  <a:srgbClr val="FFEA18"/>
                </a:solidFill>
                <a:latin typeface="Comic Sans MS" pitchFamily="-112" charset="0"/>
                <a:ea typeface="+mn-ea"/>
                <a:cs typeface="+mn-cs"/>
              </a:rPr>
              <a:t>chiikecii</a:t>
            </a:r>
            <a:r>
              <a:rPr lang="en-US" sz="5400" b="1" i="1" dirty="0">
                <a:solidFill>
                  <a:srgbClr val="FFEA18"/>
                </a:solidFill>
                <a:latin typeface="Comic Sans MS" pitchFamily="-112" charset="0"/>
                <a:ea typeface="+mn-ea"/>
                <a:cs typeface="+mn-cs"/>
              </a:rPr>
              <a:t>!</a:t>
            </a:r>
          </a:p>
          <a:p>
            <a:pPr algn="ctr">
              <a:lnSpc>
                <a:spcPct val="80000"/>
              </a:lnSpc>
              <a:spcBef>
                <a:spcPct val="50000"/>
              </a:spcBef>
              <a:defRPr/>
            </a:pPr>
            <a:r>
              <a:rPr lang="en-US" sz="5400" b="1" i="1" dirty="0">
                <a:solidFill>
                  <a:srgbClr val="FFEA18"/>
                </a:solidFill>
                <a:latin typeface="Comic Sans MS" pitchFamily="-112" charset="0"/>
                <a:ea typeface="+mn-ea"/>
                <a:cs typeface="+mn-cs"/>
              </a:rPr>
              <a:t> </a:t>
            </a:r>
            <a:r>
              <a:rPr lang="en-US" sz="5400" b="1" i="1" dirty="0" err="1">
                <a:solidFill>
                  <a:srgbClr val="FFEA18"/>
                </a:solidFill>
                <a:latin typeface="Comic Sans MS" pitchFamily="-112" charset="0"/>
                <a:ea typeface="+mn-ea"/>
                <a:cs typeface="+mn-cs"/>
              </a:rPr>
              <a:t>Khezhanuo</a:t>
            </a:r>
            <a:r>
              <a:rPr lang="en-US" sz="5400" b="1" i="1" dirty="0">
                <a:solidFill>
                  <a:srgbClr val="FFEA18"/>
                </a:solidFill>
                <a:latin typeface="Comic Sans MS" pitchFamily="-112" charset="0"/>
                <a:ea typeface="+mn-ea"/>
                <a:cs typeface="+mn-cs"/>
              </a:rPr>
              <a:t> </a:t>
            </a:r>
            <a:r>
              <a:rPr lang="en-US" sz="5400" b="1" i="1" dirty="0" err="1">
                <a:solidFill>
                  <a:srgbClr val="FFEA18"/>
                </a:solidFill>
                <a:latin typeface="Comic Sans MS" pitchFamily="-112" charset="0"/>
                <a:ea typeface="+mn-ea"/>
                <a:cs typeface="+mn-cs"/>
              </a:rPr>
              <a:t>Khruokeyiekecii</a:t>
            </a:r>
            <a:r>
              <a:rPr lang="en-US" sz="5400" b="1" i="1" dirty="0">
                <a:solidFill>
                  <a:srgbClr val="FFEA18"/>
                </a:solidFill>
                <a:latin typeface="Comic Sans MS" pitchFamily="-112" charset="0"/>
                <a:ea typeface="+mn-ea"/>
                <a:cs typeface="+mn-cs"/>
              </a:rPr>
              <a:t>!</a:t>
            </a:r>
          </a:p>
          <a:p>
            <a:pPr algn="ctr">
              <a:lnSpc>
                <a:spcPct val="80000"/>
              </a:lnSpc>
              <a:spcBef>
                <a:spcPct val="50000"/>
              </a:spcBef>
              <a:defRPr/>
            </a:pPr>
            <a:r>
              <a:rPr lang="en-US" sz="5400" b="1" i="1" dirty="0" err="1">
                <a:solidFill>
                  <a:srgbClr val="FFEA18"/>
                </a:solidFill>
                <a:latin typeface="Comic Sans MS" pitchFamily="-112" charset="0"/>
                <a:ea typeface="+mn-ea"/>
                <a:cs typeface="+mn-cs"/>
              </a:rPr>
              <a:t>Mhajiitoketa</a:t>
            </a:r>
            <a:r>
              <a:rPr lang="en-US" sz="5400" b="1" i="1" dirty="0">
                <a:solidFill>
                  <a:srgbClr val="FFEA18"/>
                </a:solidFill>
                <a:latin typeface="Comic Sans MS" pitchFamily="-112" charset="0"/>
                <a:ea typeface="+mn-ea"/>
                <a:cs typeface="+mn-cs"/>
              </a:rPr>
              <a:t>!</a:t>
            </a:r>
          </a:p>
          <a:p>
            <a:pPr algn="ctr">
              <a:lnSpc>
                <a:spcPct val="80000"/>
              </a:lnSpc>
              <a:spcBef>
                <a:spcPct val="50000"/>
              </a:spcBef>
              <a:defRPr/>
            </a:pPr>
            <a:r>
              <a:rPr lang="en-US" sz="5400" b="1" i="1" dirty="0" err="1">
                <a:solidFill>
                  <a:srgbClr val="FFEA18"/>
                </a:solidFill>
                <a:latin typeface="Comic Sans MS" pitchFamily="-112" charset="0"/>
                <a:ea typeface="+mn-ea"/>
                <a:cs typeface="+mn-cs"/>
              </a:rPr>
              <a:t>Terhuorhi</a:t>
            </a:r>
            <a:r>
              <a:rPr lang="en-US" sz="5400" b="1" i="1" dirty="0">
                <a:solidFill>
                  <a:srgbClr val="FFEA18"/>
                </a:solidFill>
                <a:latin typeface="Comic Sans MS" pitchFamily="-112" charset="0"/>
                <a:ea typeface="+mn-ea"/>
                <a:cs typeface="+mn-cs"/>
              </a:rPr>
              <a:t> </a:t>
            </a:r>
            <a:r>
              <a:rPr lang="en-US" sz="5400" b="1" i="1" dirty="0" err="1">
                <a:solidFill>
                  <a:srgbClr val="FFEA18"/>
                </a:solidFill>
                <a:latin typeface="Comic Sans MS" pitchFamily="-112" charset="0"/>
                <a:ea typeface="+mn-ea"/>
                <a:cs typeface="+mn-cs"/>
              </a:rPr>
              <a:t>riisuokecii</a:t>
            </a:r>
            <a:r>
              <a:rPr lang="en-US" sz="5400" b="1" i="1" dirty="0">
                <a:solidFill>
                  <a:srgbClr val="FFEA18"/>
                </a:solidFill>
                <a:latin typeface="Comic Sans MS" pitchFamily="-112" charset="0"/>
                <a:ea typeface="+mn-ea"/>
                <a:cs typeface="+mn-cs"/>
              </a:rPr>
              <a:t>!</a:t>
            </a:r>
          </a:p>
        </p:txBody>
      </p:sp>
      <p:grpSp>
        <p:nvGrpSpPr>
          <p:cNvPr id="79914" name="Group 311"/>
          <p:cNvGrpSpPr>
            <a:grpSpLocks/>
          </p:cNvGrpSpPr>
          <p:nvPr/>
        </p:nvGrpSpPr>
        <p:grpSpPr bwMode="auto">
          <a:xfrm>
            <a:off x="6284913" y="1697038"/>
            <a:ext cx="1006475" cy="808037"/>
            <a:chOff x="10105316" y="2127742"/>
            <a:chExt cx="490304" cy="408848"/>
          </a:xfrm>
        </p:grpSpPr>
        <p:pic>
          <p:nvPicPr>
            <p:cNvPr id="79916" name="Picture 85"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7"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79915" name="Picture 87"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81000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6"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dirty="0">
                <a:solidFill>
                  <a:srgbClr val="1CFF23"/>
                </a:solidFill>
                <a:latin typeface="Arial" pitchFamily="-112" charset="0"/>
                <a:ea typeface="+mn-ea"/>
                <a:cs typeface="+mn-cs"/>
              </a:rPr>
              <a:t>?</a:t>
            </a:r>
          </a:p>
        </p:txBody>
      </p:sp>
      <p:sp>
        <p:nvSpPr>
          <p:cNvPr id="638989" name="Text Box 13"/>
          <p:cNvSpPr txBox="1">
            <a:spLocks noChangeArrowheads="1"/>
          </p:cNvSpPr>
          <p:nvPr/>
        </p:nvSpPr>
        <p:spPr bwMode="auto">
          <a:xfrm>
            <a:off x="712788" y="1192213"/>
            <a:ext cx="7454900" cy="364648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a:solidFill>
                  <a:srgbClr val="FFFF00"/>
                </a:solidFill>
                <a:latin typeface="Comic Sans MS" charset="0"/>
                <a:ea typeface="ＭＳ Ｐゴシック" charset="-128"/>
                <a:cs typeface="ＭＳ Ｐゴシック" charset="-128"/>
              </a:rPr>
              <a:t>Ketsokeshu puo:</a:t>
            </a:r>
          </a:p>
          <a:p>
            <a:pPr algn="ctr">
              <a:spcBef>
                <a:spcPct val="50000"/>
              </a:spcBef>
              <a:defRPr/>
            </a:pPr>
            <a:r>
              <a:rPr lang="en-US" sz="6600">
                <a:solidFill>
                  <a:srgbClr val="FFFF00"/>
                </a:solidFill>
                <a:latin typeface="Comic Sans MS" charset="0"/>
                <a:ea typeface="ＭＳ Ｐゴシック" charset="-128"/>
                <a:cs typeface="ＭＳ Ｐゴシック" charset="-128"/>
              </a:rPr>
              <a:t>N kele nu kedipuo chiita nhiezo?….</a:t>
            </a:r>
          </a:p>
        </p:txBody>
      </p:sp>
      <p:grpSp>
        <p:nvGrpSpPr>
          <p:cNvPr id="8200"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311"/>
          <p:cNvGrpSpPr>
            <a:grpSpLocks/>
          </p:cNvGrpSpPr>
          <p:nvPr/>
        </p:nvGrpSpPr>
        <p:grpSpPr bwMode="auto">
          <a:xfrm>
            <a:off x="6284913" y="1697038"/>
            <a:ext cx="1006475" cy="808037"/>
            <a:chOff x="10105316" y="2127742"/>
            <a:chExt cx="490304" cy="408848"/>
          </a:xfrm>
        </p:grpSpPr>
        <p:pic>
          <p:nvPicPr>
            <p:cNvPr id="81987" name="Picture 85"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8"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23"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4"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5" name="Rectangle 5"/>
          <p:cNvSpPr>
            <a:spLocks noChangeArrowheads="1"/>
          </p:cNvSpPr>
          <p:nvPr/>
        </p:nvSpPr>
        <p:spPr bwMode="auto">
          <a:xfrm>
            <a:off x="2959100" y="879475"/>
            <a:ext cx="21701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KEDIMIAKO</a:t>
            </a:r>
          </a:p>
        </p:txBody>
      </p:sp>
      <p:sp>
        <p:nvSpPr>
          <p:cNvPr id="8192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1928"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29"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32"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3"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7667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err="1">
                <a:solidFill>
                  <a:schemeClr val="accent1"/>
                </a:solidFill>
                <a:latin typeface="Times" pitchFamily="-112" charset="0"/>
                <a:ea typeface="+mn-ea"/>
                <a:cs typeface="+mn-cs"/>
              </a:rPr>
              <a:t>k</a:t>
            </a:r>
            <a:r>
              <a:rPr lang="en-US" sz="4400" dirty="0" err="1">
                <a:solidFill>
                  <a:schemeClr val="accent1"/>
                </a:solidFill>
                <a:latin typeface="Times" pitchFamily="-112" charset="0"/>
                <a:ea typeface="+mn-ea"/>
                <a:cs typeface="+mn-cs"/>
              </a:rPr>
              <a:t>k</a:t>
            </a:r>
            <a:r>
              <a:rPr lang="en-US" sz="3600" dirty="0" err="1">
                <a:solidFill>
                  <a:schemeClr val="accent1"/>
                </a:solidFill>
                <a:latin typeface="Times" pitchFamily="-112" charset="0"/>
                <a:ea typeface="+mn-ea"/>
                <a:cs typeface="+mn-cs"/>
              </a:rPr>
              <a:t>k</a:t>
            </a:r>
            <a:endParaRPr lang="en-US" sz="3600" dirty="0">
              <a:solidFill>
                <a:schemeClr val="accent1"/>
              </a:solidFill>
              <a:latin typeface="Times" pitchFamily="-112" charset="0"/>
              <a:ea typeface="+mn-ea"/>
              <a:cs typeface="+mn-cs"/>
            </a:endParaRPr>
          </a:p>
        </p:txBody>
      </p:sp>
      <p:sp>
        <p:nvSpPr>
          <p:cNvPr id="8193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6" name="Rectangle 34"/>
          <p:cNvSpPr>
            <a:spLocks noChangeArrowheads="1"/>
          </p:cNvSpPr>
          <p:nvPr/>
        </p:nvSpPr>
        <p:spPr bwMode="auto">
          <a:xfrm flipH="1">
            <a:off x="4638675" y="2620963"/>
            <a:ext cx="4638675" cy="950912"/>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b="1" i="1" dirty="0">
                <a:solidFill>
                  <a:schemeClr val="accent1"/>
                </a:solidFill>
                <a:latin typeface="Helvetica" pitchFamily="-112" charset="0"/>
                <a:ea typeface="+mn-ea"/>
                <a:cs typeface="+mn-cs"/>
              </a:rPr>
              <a:t>Sam </a:t>
            </a:r>
            <a:r>
              <a:rPr lang="en-US" b="1" i="1" dirty="0" err="1">
                <a:solidFill>
                  <a:schemeClr val="accent1"/>
                </a:solidFill>
                <a:latin typeface="Helvetica" pitchFamily="-112" charset="0"/>
                <a:ea typeface="+mn-ea"/>
                <a:cs typeface="+mn-cs"/>
              </a:rPr>
              <a:t>Kenieu</a:t>
            </a:r>
            <a:r>
              <a:rPr lang="en-US" b="1" i="1" dirty="0">
                <a:solidFill>
                  <a:schemeClr val="accent1"/>
                </a:solidFill>
                <a:latin typeface="Helvetica" pitchFamily="-112" charset="0"/>
                <a:ea typeface="+mn-ea"/>
                <a:cs typeface="+mn-cs"/>
              </a:rPr>
              <a:t> 7: 4-16</a:t>
            </a:r>
          </a:p>
          <a:p>
            <a:pPr>
              <a:defRPr/>
            </a:pPr>
            <a:r>
              <a:rPr lang="en-US" b="1" i="1" dirty="0" err="1">
                <a:solidFill>
                  <a:schemeClr val="accent1"/>
                </a:solidFill>
                <a:latin typeface="Helvetica" pitchFamily="-112" charset="0"/>
                <a:ea typeface="+mn-ea"/>
                <a:cs typeface="+mn-cs"/>
              </a:rPr>
              <a:t>Seyiedze</a:t>
            </a:r>
            <a:r>
              <a:rPr lang="en-US" b="1" i="1" dirty="0">
                <a:solidFill>
                  <a:schemeClr val="accent1"/>
                </a:solidFill>
                <a:latin typeface="Helvetica" pitchFamily="-112" charset="0"/>
                <a:ea typeface="+mn-ea"/>
                <a:cs typeface="+mn-cs"/>
              </a:rPr>
              <a:t> </a:t>
            </a:r>
            <a:r>
              <a:rPr lang="en-US" b="1" i="1" dirty="0" err="1">
                <a:solidFill>
                  <a:schemeClr val="accent1"/>
                </a:solidFill>
                <a:latin typeface="Helvetica" pitchFamily="-112" charset="0"/>
                <a:ea typeface="+mn-ea"/>
                <a:cs typeface="+mn-cs"/>
              </a:rPr>
              <a:t>Kerieu</a:t>
            </a:r>
            <a:r>
              <a:rPr lang="en-US" b="1" i="1" dirty="0">
                <a:solidFill>
                  <a:schemeClr val="accent1"/>
                </a:solidFill>
                <a:latin typeface="Helvetica" pitchFamily="-112" charset="0"/>
                <a:ea typeface="+mn-ea"/>
                <a:cs typeface="+mn-cs"/>
              </a:rPr>
              <a:t> 17:3-15</a:t>
            </a:r>
          </a:p>
        </p:txBody>
      </p:sp>
      <p:pic>
        <p:nvPicPr>
          <p:cNvPr id="540739" name="Picture 67"/>
          <p:cNvPicPr>
            <a:picLocks noChangeAspect="1" noChangeArrowheads="1"/>
          </p:cNvPicPr>
          <p:nvPr/>
        </p:nvPicPr>
        <p:blipFill>
          <a:blip r:embed="rId4">
            <a:extLst>
              <a:ext uri="{28A0092B-C50C-407E-A947-70E740481C1C}">
                <a14:useLocalDpi xmlns:a14="http://schemas.microsoft.com/office/drawing/2010/main" val="0"/>
              </a:ext>
            </a:extLst>
          </a:blip>
          <a:srcRect t="13441" r="29630" b="19957"/>
          <a:stretch>
            <a:fillRect/>
          </a:stretch>
        </p:blipFill>
        <p:spPr bwMode="auto">
          <a:xfrm>
            <a:off x="2216150" y="903288"/>
            <a:ext cx="5943600" cy="4552950"/>
          </a:xfrm>
          <a:prstGeom prst="rect">
            <a:avLst/>
          </a:prstGeom>
          <a:noFill/>
          <a:ln w="76200">
            <a:solidFill>
              <a:schemeClr val="accent2"/>
            </a:solidFill>
            <a:miter lim="800000"/>
            <a:headEnd/>
            <a:tailEnd/>
          </a:ln>
          <a:effectLst>
            <a:outerShdw dist="7184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540742" name="Text Box 70"/>
          <p:cNvSpPr txBox="1">
            <a:spLocks noChangeArrowheads="1"/>
          </p:cNvSpPr>
          <p:nvPr/>
        </p:nvSpPr>
        <p:spPr bwMode="auto">
          <a:xfrm>
            <a:off x="1778000" y="-12700"/>
            <a:ext cx="2938463"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11:4-13</a:t>
            </a:r>
          </a:p>
        </p:txBody>
      </p:sp>
      <p:grpSp>
        <p:nvGrpSpPr>
          <p:cNvPr id="3"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Olives </a:t>
              </a:r>
              <a:r>
                <a:rPr lang="en-US" b="1" dirty="0" err="1">
                  <a:solidFill>
                    <a:srgbClr val="FFFF00"/>
                  </a:solidFill>
                  <a:latin typeface="Comic Sans MS" pitchFamily="-112" charset="0"/>
                  <a:ea typeface="+mn-ea"/>
                  <a:cs typeface="+mn-cs"/>
                </a:rPr>
                <a:t>Kijiithou</a:t>
              </a:r>
              <a:r>
                <a:rPr lang="en-US" b="1" dirty="0">
                  <a:solidFill>
                    <a:srgbClr val="FFFF00"/>
                  </a:solidFill>
                  <a:latin typeface="Comic Sans MS" pitchFamily="-112" charset="0"/>
                  <a:ea typeface="+mn-ea"/>
                  <a:cs typeface="+mn-cs"/>
                </a:rPr>
                <a:t>-u</a:t>
              </a:r>
            </a:p>
          </p:txBody>
        </p:sp>
      </p:grpSp>
      <p:grpSp>
        <p:nvGrpSpPr>
          <p:cNvPr id="4"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763" name="Picture 91"/>
            <p:cNvPicPr>
              <a:picLocks noChangeAspect="1" noChangeArrowheads="1"/>
            </p:cNvPicPr>
            <p:nvPr/>
          </p:nvPicPr>
          <p:blipFill>
            <a:blip r:embed="rId5"/>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1955"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1956" name="Text Box 14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81957" name="Group 115"/>
          <p:cNvGrpSpPr>
            <a:grpSpLocks/>
          </p:cNvGrpSpPr>
          <p:nvPr/>
        </p:nvGrpSpPr>
        <p:grpSpPr bwMode="auto">
          <a:xfrm>
            <a:off x="8018463" y="3436938"/>
            <a:ext cx="981075" cy="1843087"/>
            <a:chOff x="5051" y="2165"/>
            <a:chExt cx="618" cy="1161"/>
          </a:xfrm>
        </p:grpSpPr>
        <p:grpSp>
          <p:nvGrpSpPr>
            <p:cNvPr id="81964" name="Group 116"/>
            <p:cNvGrpSpPr>
              <a:grpSpLocks/>
            </p:cNvGrpSpPr>
            <p:nvPr/>
          </p:nvGrpSpPr>
          <p:grpSpPr bwMode="auto">
            <a:xfrm>
              <a:off x="5051" y="2165"/>
              <a:ext cx="618" cy="1161"/>
              <a:chOff x="5051" y="2165"/>
              <a:chExt cx="618" cy="1161"/>
            </a:xfrm>
          </p:grpSpPr>
          <p:sp>
            <p:nvSpPr>
              <p:cNvPr id="8196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6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6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Rectangle 13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81965"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7" name="Group 153"/>
          <p:cNvGrpSpPr>
            <a:grpSpLocks/>
          </p:cNvGrpSpPr>
          <p:nvPr/>
        </p:nvGrpSpPr>
        <p:grpSpPr bwMode="auto">
          <a:xfrm>
            <a:off x="3505200" y="1751013"/>
            <a:ext cx="4610100" cy="1993900"/>
            <a:chOff x="2187" y="1167"/>
            <a:chExt cx="2904" cy="1178"/>
          </a:xfrm>
        </p:grpSpPr>
        <p:grpSp>
          <p:nvGrpSpPr>
            <p:cNvPr id="8196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815" name="Picture 143"/>
              <p:cNvPicPr>
                <a:picLocks noChangeAspect="1" noChangeArrowheads="1"/>
              </p:cNvPicPr>
              <p:nvPr/>
            </p:nvPicPr>
            <p:blipFill>
              <a:blip r:embed="rId6"/>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solidFill>
                    <a:schemeClr val="tx1"/>
                  </a:solidFill>
                  <a:latin typeface="Comic Sans MS" pitchFamily="-112" charset="0"/>
                  <a:ea typeface="+mn-ea"/>
                  <a:cs typeface="+mn-cs"/>
                </a:rPr>
                <a:t>Ruosoki</a:t>
              </a:r>
              <a:r>
                <a:rPr lang="en-US" b="1" dirty="0">
                  <a:solidFill>
                    <a:schemeClr val="tx1"/>
                  </a:solidFill>
                  <a:latin typeface="Comic Sans MS" pitchFamily="-112" charset="0"/>
                  <a:ea typeface="+mn-ea"/>
                  <a:cs typeface="+mn-cs"/>
                </a:rPr>
                <a:t> </a:t>
              </a:r>
              <a:r>
                <a:rPr lang="en-US" b="1" dirty="0" err="1">
                  <a:solidFill>
                    <a:schemeClr val="tx1"/>
                  </a:solidFill>
                  <a:latin typeface="Comic Sans MS" pitchFamily="-112" charset="0"/>
                  <a:ea typeface="+mn-ea"/>
                  <a:cs typeface="+mn-cs"/>
                </a:rPr>
                <a:t>Thiu</a:t>
              </a:r>
              <a:endParaRPr lang="en-US" b="1" dirty="0">
                <a:solidFill>
                  <a:schemeClr val="tx1"/>
                </a:solidFill>
                <a:latin typeface="Comic Sans MS" pitchFamily="-112" charset="0"/>
                <a:ea typeface="+mn-ea"/>
                <a:cs typeface="+mn-cs"/>
              </a:endParaRPr>
            </a:p>
          </p:txBody>
        </p:sp>
      </p:grpSp>
      <p:sp>
        <p:nvSpPr>
          <p:cNvPr id="69" name="Title 68"/>
          <p:cNvSpPr>
            <a:spLocks noGrp="1"/>
          </p:cNvSpPr>
          <p:nvPr>
            <p:ph type="title" idx="4294967295"/>
          </p:nvPr>
        </p:nvSpPr>
        <p:spPr>
          <a:xfrm>
            <a:off x="-1651000" y="5519738"/>
            <a:ext cx="11898313"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ea typeface="ＭＳ Ｐゴシック" charset="0"/>
                <a:cs typeface="ＭＳ Ｐゴシック" charset="0"/>
              </a:rPr>
              <a:t>TERHUORHI RiiSUOKECii!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3970" name="AutoShape 3"/>
          <p:cNvSpPr>
            <a:spLocks noChangeArrowheads="1"/>
          </p:cNvSpPr>
          <p:nvPr/>
        </p:nvSpPr>
        <p:spPr bwMode="auto">
          <a:xfrm>
            <a:off x="3130550" y="985838"/>
            <a:ext cx="1868488" cy="1065212"/>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2" name="Rectangle 5"/>
          <p:cNvSpPr>
            <a:spLocks noChangeArrowheads="1"/>
          </p:cNvSpPr>
          <p:nvPr/>
        </p:nvSpPr>
        <p:spPr bwMode="auto">
          <a:xfrm>
            <a:off x="2967038" y="903288"/>
            <a:ext cx="24098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8397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5297488" y="928688"/>
            <a:ext cx="170497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8397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3979" name="Group 14"/>
          <p:cNvGrpSpPr>
            <a:grpSpLocks/>
          </p:cNvGrpSpPr>
          <p:nvPr/>
        </p:nvGrpSpPr>
        <p:grpSpPr bwMode="auto">
          <a:xfrm>
            <a:off x="901700" y="2603500"/>
            <a:ext cx="2201863" cy="1765300"/>
            <a:chOff x="568" y="1640"/>
            <a:chExt cx="1387" cy="1112"/>
          </a:xfrm>
        </p:grpSpPr>
        <p:grpSp>
          <p:nvGrpSpPr>
            <p:cNvPr id="84042"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404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536596" name="Rectangle 20"/>
          <p:cNvSpPr>
            <a:spLocks noChangeArrowheads="1"/>
          </p:cNvSpPr>
          <p:nvPr/>
        </p:nvSpPr>
        <p:spPr bwMode="auto">
          <a:xfrm>
            <a:off x="3355975" y="2246313"/>
            <a:ext cx="41148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500" b="1">
                <a:solidFill>
                  <a:schemeClr val="accent2"/>
                </a:solidFill>
                <a:latin typeface="Times" charset="0"/>
              </a:rPr>
              <a:t> PESO    PEKHRO</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ISRAEL  JUDAH</a:t>
            </a:r>
          </a:p>
        </p:txBody>
      </p:sp>
      <p:sp>
        <p:nvSpPr>
          <p:cNvPr id="8398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172200" y="2419350"/>
            <a:ext cx="300513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i="1">
                <a:solidFill>
                  <a:schemeClr val="tx1"/>
                </a:solidFill>
                <a:latin typeface="Helvetica" charset="0"/>
              </a:rPr>
              <a:t>Sam Kenieu 7:4-16</a:t>
            </a:r>
          </a:p>
          <a:p>
            <a:pPr>
              <a:defRPr/>
            </a:pPr>
            <a:r>
              <a:rPr lang="en-US" sz="2400" b="1" i="1">
                <a:solidFill>
                  <a:schemeClr val="tx1"/>
                </a:solidFill>
                <a:latin typeface="Helvetica" charset="0"/>
              </a:rPr>
              <a:t>Seyiedze Kerieu </a:t>
            </a:r>
          </a:p>
          <a:p>
            <a:pPr>
              <a:defRPr/>
            </a:pPr>
            <a:r>
              <a:rPr lang="en-US" sz="2400" b="1" i="1">
                <a:solidFill>
                  <a:schemeClr val="tx1"/>
                </a:solidFill>
                <a:latin typeface="Helvetica" charset="0"/>
              </a:rPr>
              <a:t>17:3-15</a:t>
            </a:r>
          </a:p>
        </p:txBody>
      </p:sp>
      <p:sp>
        <p:nvSpPr>
          <p:cNvPr id="536615" name="Rectangle 39"/>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8399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12:25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4003" name="Group 116"/>
          <p:cNvGrpSpPr>
            <a:grpSpLocks/>
          </p:cNvGrpSpPr>
          <p:nvPr/>
        </p:nvGrpSpPr>
        <p:grpSpPr bwMode="auto">
          <a:xfrm>
            <a:off x="7994650" y="3448050"/>
            <a:ext cx="1004888" cy="1831975"/>
            <a:chOff x="5036" y="2172"/>
            <a:chExt cx="633" cy="1154"/>
          </a:xfrm>
        </p:grpSpPr>
        <p:grpSp>
          <p:nvGrpSpPr>
            <p:cNvPr id="84023" name="Group 117"/>
            <p:cNvGrpSpPr>
              <a:grpSpLocks/>
            </p:cNvGrpSpPr>
            <p:nvPr/>
          </p:nvGrpSpPr>
          <p:grpSpPr bwMode="auto">
            <a:xfrm>
              <a:off x="5036" y="2172"/>
              <a:ext cx="633" cy="1154"/>
              <a:chOff x="5036" y="2172"/>
              <a:chExt cx="633" cy="1154"/>
            </a:xfrm>
          </p:grpSpPr>
          <p:sp>
            <p:nvSpPr>
              <p:cNvPr id="8402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2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2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2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3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3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1" name="Rectangle 134"/>
              <p:cNvSpPr>
                <a:spLocks noChangeArrowheads="1"/>
              </p:cNvSpPr>
              <p:nvPr/>
            </p:nvSpPr>
            <p:spPr bwMode="auto">
              <a:xfrm>
                <a:off x="5036"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84024"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84005" name="Rectangle 138"/>
          <p:cNvSpPr>
            <a:spLocks noChangeArrowheads="1"/>
          </p:cNvSpPr>
          <p:nvPr/>
        </p:nvSpPr>
        <p:spPr bwMode="auto">
          <a:xfrm>
            <a:off x="8032750" y="3973513"/>
            <a:ext cx="10826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grpSp>
        <p:nvGrpSpPr>
          <p:cNvPr id="84006" name="Group 143"/>
          <p:cNvGrpSpPr>
            <a:grpSpLocks/>
          </p:cNvGrpSpPr>
          <p:nvPr/>
        </p:nvGrpSpPr>
        <p:grpSpPr bwMode="auto">
          <a:xfrm>
            <a:off x="8061325" y="4151313"/>
            <a:ext cx="931863" cy="377825"/>
            <a:chOff x="5078" y="2615"/>
            <a:chExt cx="587" cy="238"/>
          </a:xfrm>
        </p:grpSpPr>
        <p:sp>
          <p:nvSpPr>
            <p:cNvPr id="84020"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4021"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4022"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07"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08"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4010" name="Text Box 145"/>
          <p:cNvSpPr txBox="1">
            <a:spLocks noChangeArrowheads="1"/>
          </p:cNvSpPr>
          <p:nvPr/>
        </p:nvSpPr>
        <p:spPr bwMode="auto">
          <a:xfrm>
            <a:off x="6746875" y="6283325"/>
            <a:ext cx="212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leshii,puolha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4012"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230188"/>
            <a:ext cx="5846762" cy="755650"/>
          </a:xfrm>
          <a:prstGeom prst="rect">
            <a:avLst/>
          </a:prstGeom>
        </p:spPr>
        <p:txBody>
          <a:bodyPr/>
          <a:lstStyle/>
          <a:p>
            <a:pPr>
              <a:defRPr/>
            </a:pPr>
            <a:r>
              <a:rPr lang="en-US" sz="4000" i="1">
                <a:latin typeface="Times" charset="0"/>
                <a:ea typeface="ＭＳ Ｐゴシック" charset="0"/>
                <a:cs typeface="ＭＳ Ｐゴシック" charset="0"/>
              </a:rPr>
              <a:t> Solomon Sie...</a:t>
            </a:r>
          </a:p>
        </p:txBody>
      </p:sp>
      <p:grpSp>
        <p:nvGrpSpPr>
          <p:cNvPr id="84014" name="Group 311"/>
          <p:cNvGrpSpPr>
            <a:grpSpLocks/>
          </p:cNvGrpSpPr>
          <p:nvPr/>
        </p:nvGrpSpPr>
        <p:grpSpPr bwMode="auto">
          <a:xfrm>
            <a:off x="6284913" y="1697038"/>
            <a:ext cx="1006475" cy="808037"/>
            <a:chOff x="10105316" y="2127742"/>
            <a:chExt cx="490304" cy="408848"/>
          </a:xfrm>
        </p:grpSpPr>
        <p:pic>
          <p:nvPicPr>
            <p:cNvPr id="84016" name="Picture 103"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17"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84015" name="Picture 105"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81000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35814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12:25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14:31</a:t>
            </a:r>
          </a:p>
        </p:txBody>
      </p:sp>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607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881187"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solidFill>
                  <a:srgbClr val="FAFD00"/>
                </a:solidFill>
                <a:latin typeface="Times" pitchFamily="-112" charset="0"/>
                <a:ea typeface="+mn-ea"/>
                <a:cs typeface="+mn-cs"/>
              </a:rPr>
              <a:t>SEYIE 10</a:t>
            </a: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3600" b="1" dirty="0">
                  <a:solidFill>
                    <a:srgbClr val="FF5008"/>
                  </a:solidFill>
                  <a:latin typeface="Times" charset="0"/>
                  <a:ea typeface="ＭＳ Ｐゴシック" charset="-128"/>
                  <a:cs typeface="ＭＳ Ｐゴシック" charset="-128"/>
                </a:rPr>
                <a:t>PESOTSA KEDIKO:</a:t>
              </a:r>
            </a:p>
            <a:p>
              <a:pPr>
                <a:defRPr/>
              </a:pPr>
              <a:r>
                <a:rPr lang="en-US" sz="3600" b="1" dirty="0">
                  <a:solidFill>
                    <a:srgbClr val="FF5008"/>
                  </a:solidFill>
                  <a:latin typeface="Times" charset="0"/>
                  <a:ea typeface="ＭＳ Ｐゴシック" charset="-128"/>
                  <a:cs typeface="ＭＳ Ｐゴシック" charset="-128"/>
                </a:rPr>
                <a:t>                     </a:t>
              </a:r>
              <a:r>
                <a:rPr lang="en-US" sz="3600" b="1" dirty="0">
                  <a:solidFill>
                    <a:schemeClr val="bg2"/>
                  </a:solidFill>
                  <a:latin typeface="Times" charset="0"/>
                  <a:ea typeface="ＭＳ Ｐゴシック" charset="-128"/>
                  <a:cs typeface="ＭＳ Ｐゴシック" charset="-128"/>
                </a:rPr>
                <a:t>ISRAEL</a:t>
              </a:r>
            </a:p>
          </p:txBody>
        </p:sp>
      </p:grpSp>
      <p:sp>
        <p:nvSpPr>
          <p:cNvPr id="455699" name="Rectangle 19"/>
          <p:cNvSpPr>
            <a:spLocks noChangeArrowheads="1"/>
          </p:cNvSpPr>
          <p:nvPr/>
        </p:nvSpPr>
        <p:spPr bwMode="auto">
          <a:xfrm>
            <a:off x="555625" y="4275138"/>
            <a:ext cx="1779588"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solidFill>
                  <a:srgbClr val="FAFD00"/>
                </a:solidFill>
                <a:latin typeface="Times" pitchFamily="-112" charset="0"/>
                <a:ea typeface="+mn-ea"/>
                <a:cs typeface="+mn-cs"/>
              </a:rPr>
              <a:t> SEYIE 2</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ＭＳ Ｐゴシック" charset="-128"/>
                  <a:cs typeface="ＭＳ Ｐゴシック" charset="-128"/>
                </a:rPr>
                <a:t>PEKHROTSA KEDIKO:</a:t>
              </a:r>
            </a:p>
            <a:p>
              <a:pPr>
                <a:defRPr/>
              </a:pPr>
              <a:r>
                <a:rPr lang="en-US" sz="3600" b="1" dirty="0">
                  <a:solidFill>
                    <a:srgbClr val="FF5008"/>
                  </a:solidFill>
                  <a:latin typeface="Times" charset="0"/>
                  <a:ea typeface="ＭＳ Ｐゴシック" charset="-128"/>
                  <a:cs typeface="ＭＳ Ｐゴシック" charset="-128"/>
                </a:rPr>
                <a:t>                     </a:t>
              </a:r>
              <a:r>
                <a:rPr lang="en-US" sz="3600" b="1" dirty="0">
                  <a:solidFill>
                    <a:srgbClr val="1A0004"/>
                  </a:solidFill>
                  <a:latin typeface="Times" charset="0"/>
                  <a:ea typeface="ＭＳ Ｐゴシック" charset="-128"/>
                  <a:cs typeface="ＭＳ Ｐゴシック" charset="-128"/>
                </a:rPr>
                <a:t>JUDAH</a:t>
              </a: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latin typeface="Comic Sans MS" pitchFamily="-112" charset="0"/>
                <a:ea typeface="+mn-ea"/>
                <a:cs typeface="+mn-cs"/>
              </a:rPr>
              <a:t>SAMARIA</a:t>
            </a: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latin typeface="Comic Sans MS" pitchFamily="-112" charset="0"/>
                <a:ea typeface="+mn-ea"/>
                <a:cs typeface="+mn-cs"/>
              </a:rPr>
              <a:t>JERUSALEM</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736" name="Oval 56"/>
          <p:cNvSpPr>
            <a:spLocks noChangeArrowheads="1"/>
          </p:cNvSpPr>
          <p:nvPr/>
        </p:nvSpPr>
        <p:spPr bwMode="auto">
          <a:xfrm>
            <a:off x="2511425" y="5667375"/>
            <a:ext cx="2784475" cy="7032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6032" name="Group 120"/>
          <p:cNvGrpSpPr>
            <a:grpSpLocks/>
          </p:cNvGrpSpPr>
          <p:nvPr/>
        </p:nvGrpSpPr>
        <p:grpSpPr bwMode="auto">
          <a:xfrm>
            <a:off x="8018463" y="3481388"/>
            <a:ext cx="1125537" cy="1798637"/>
            <a:chOff x="5051" y="2193"/>
            <a:chExt cx="618" cy="1133"/>
          </a:xfrm>
        </p:grpSpPr>
        <p:grpSp>
          <p:nvGrpSpPr>
            <p:cNvPr id="86047" name="Group 121"/>
            <p:cNvGrpSpPr>
              <a:grpSpLocks/>
            </p:cNvGrpSpPr>
            <p:nvPr/>
          </p:nvGrpSpPr>
          <p:grpSpPr bwMode="auto">
            <a:xfrm>
              <a:off x="5051" y="2193"/>
              <a:ext cx="618" cy="1133"/>
              <a:chOff x="5051" y="2193"/>
              <a:chExt cx="618" cy="1133"/>
            </a:xfrm>
          </p:grpSpPr>
          <p:sp>
            <p:nvSpPr>
              <p:cNvPr id="8604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50" name="AutoShape 123"/>
              <p:cNvSpPr>
                <a:spLocks noChangeArrowheads="1"/>
              </p:cNvSpPr>
              <p:nvPr/>
            </p:nvSpPr>
            <p:spPr bwMode="auto">
              <a:xfrm>
                <a:off x="5056" y="2193"/>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5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5" name="Rectangle 138"/>
              <p:cNvSpPr>
                <a:spLocks noChangeArrowheads="1"/>
              </p:cNvSpPr>
              <p:nvPr/>
            </p:nvSpPr>
            <p:spPr bwMode="auto">
              <a:xfrm>
                <a:off x="5051" y="219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86048"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86034" name="Rectangle 142"/>
          <p:cNvSpPr>
            <a:spLocks noChangeArrowheads="1"/>
          </p:cNvSpPr>
          <p:nvPr/>
        </p:nvSpPr>
        <p:spPr bwMode="auto">
          <a:xfrm>
            <a:off x="8032750" y="3973513"/>
            <a:ext cx="1038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8603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6037" name="Group 147"/>
          <p:cNvGrpSpPr>
            <a:grpSpLocks/>
          </p:cNvGrpSpPr>
          <p:nvPr/>
        </p:nvGrpSpPr>
        <p:grpSpPr bwMode="auto">
          <a:xfrm>
            <a:off x="8021638" y="4137025"/>
            <a:ext cx="1122362" cy="381000"/>
            <a:chOff x="5105" y="2613"/>
            <a:chExt cx="560" cy="240"/>
          </a:xfrm>
        </p:grpSpPr>
        <p:sp>
          <p:nvSpPr>
            <p:cNvPr id="86044" name="Rectangle 148"/>
            <p:cNvSpPr>
              <a:spLocks noChangeArrowheads="1"/>
            </p:cNvSpPr>
            <p:nvPr/>
          </p:nvSpPr>
          <p:spPr bwMode="auto">
            <a:xfrm>
              <a:off x="5123" y="2613"/>
              <a:ext cx="2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     </a:t>
              </a:r>
            </a:p>
          </p:txBody>
        </p:sp>
        <p:sp>
          <p:nvSpPr>
            <p:cNvPr id="86045"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6046" name="Rectangle 15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6039" name="Text Box 153"/>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8604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6334125" y="-111125"/>
            <a:ext cx="2455863" cy="334963"/>
          </a:xfrm>
          <a:prstGeom prst="rect">
            <a:avLst/>
          </a:prstGeom>
        </p:spPr>
        <p:txBody>
          <a:bodyPr/>
          <a:lstStyle/>
          <a:p>
            <a:pPr algn="r">
              <a:defRPr/>
            </a:pPr>
            <a:r>
              <a:rPr lang="en-US" sz="2400" i="1">
                <a:latin typeface="Times" charset="0"/>
                <a:ea typeface="ＭＳ Ｐゴシック" charset="0"/>
                <a:cs typeface="ＭＳ Ｐゴシック" charset="0"/>
              </a:rPr>
              <a:t>Kediko Keza ta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8066" name="AutoShape 3"/>
          <p:cNvSpPr>
            <a:spLocks noChangeArrowheads="1"/>
          </p:cNvSpPr>
          <p:nvPr/>
        </p:nvSpPr>
        <p:spPr bwMode="auto">
          <a:xfrm>
            <a:off x="3130550" y="954088"/>
            <a:ext cx="1973263" cy="1096962"/>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68" name="Rectangle 5"/>
          <p:cNvSpPr>
            <a:spLocks noChangeArrowheads="1"/>
          </p:cNvSpPr>
          <p:nvPr/>
        </p:nvSpPr>
        <p:spPr bwMode="auto">
          <a:xfrm>
            <a:off x="3013075" y="889000"/>
            <a:ext cx="2286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8806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5106988" y="928688"/>
            <a:ext cx="17287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8807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8075" name="Group 14"/>
          <p:cNvGrpSpPr>
            <a:grpSpLocks/>
          </p:cNvGrpSpPr>
          <p:nvPr/>
        </p:nvGrpSpPr>
        <p:grpSpPr bwMode="auto">
          <a:xfrm>
            <a:off x="901700" y="2603500"/>
            <a:ext cx="2201863" cy="1765300"/>
            <a:chOff x="568" y="1640"/>
            <a:chExt cx="1387" cy="1112"/>
          </a:xfrm>
        </p:grpSpPr>
        <p:grpSp>
          <p:nvGrpSpPr>
            <p:cNvPr id="88136"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8139"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40"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8807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PESO      PEKHRO</a:t>
            </a:r>
          </a:p>
        </p:txBody>
      </p:sp>
      <p:sp>
        <p:nvSpPr>
          <p:cNvPr id="8807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88078"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9"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89"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0"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1"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00513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i="1" dirty="0">
                <a:solidFill>
                  <a:schemeClr val="tx1"/>
                </a:solidFill>
                <a:latin typeface="Helvetica" pitchFamily="-112" charset="0"/>
                <a:ea typeface="+mn-ea"/>
                <a:cs typeface="+mn-cs"/>
              </a:rPr>
              <a:t>Sam </a:t>
            </a:r>
            <a:r>
              <a:rPr lang="en-US" sz="2400" b="1" i="1" dirty="0" err="1">
                <a:solidFill>
                  <a:schemeClr val="tx1"/>
                </a:solidFill>
                <a:latin typeface="Helvetica" pitchFamily="-112" charset="0"/>
                <a:ea typeface="+mn-ea"/>
                <a:cs typeface="+mn-cs"/>
              </a:rPr>
              <a:t>Kenieu</a:t>
            </a:r>
            <a:r>
              <a:rPr lang="en-US" sz="2400" b="1" i="1" dirty="0">
                <a:solidFill>
                  <a:schemeClr val="tx1"/>
                </a:solidFill>
                <a:latin typeface="Helvetica" pitchFamily="-112" charset="0"/>
                <a:ea typeface="+mn-ea"/>
                <a:cs typeface="+mn-cs"/>
              </a:rPr>
              <a:t> 7: 4-16</a:t>
            </a:r>
          </a:p>
          <a:p>
            <a:pPr>
              <a:defRPr/>
            </a:pPr>
            <a:r>
              <a:rPr lang="en-US" sz="2400" b="1" i="1" dirty="0" err="1">
                <a:solidFill>
                  <a:schemeClr val="tx1"/>
                </a:solidFill>
                <a:latin typeface="Helvetica" pitchFamily="-112" charset="0"/>
                <a:ea typeface="+mn-ea"/>
                <a:cs typeface="+mn-cs"/>
              </a:rPr>
              <a:t>Seyiedze</a:t>
            </a:r>
            <a:r>
              <a:rPr lang="en-US" sz="2400" b="1" i="1" dirty="0">
                <a:solidFill>
                  <a:schemeClr val="tx1"/>
                </a:solidFill>
                <a:latin typeface="Helvetica" pitchFamily="-112" charset="0"/>
                <a:ea typeface="+mn-ea"/>
                <a:cs typeface="+mn-cs"/>
              </a:rPr>
              <a:t> </a:t>
            </a:r>
            <a:r>
              <a:rPr lang="en-US" sz="2400" b="1" i="1" dirty="0" err="1">
                <a:solidFill>
                  <a:schemeClr val="tx1"/>
                </a:solidFill>
                <a:latin typeface="Helvetica" pitchFamily="-112" charset="0"/>
                <a:ea typeface="+mn-ea"/>
                <a:cs typeface="+mn-cs"/>
              </a:rPr>
              <a:t>Kenieu</a:t>
            </a:r>
            <a:r>
              <a:rPr lang="en-US" sz="2400" b="1" i="1" dirty="0">
                <a:solidFill>
                  <a:schemeClr val="tx1"/>
                </a:solidFill>
                <a:latin typeface="Helvetica" pitchFamily="-112" charset="0"/>
                <a:ea typeface="+mn-ea"/>
                <a:cs typeface="+mn-cs"/>
              </a:rPr>
              <a:t> </a:t>
            </a:r>
          </a:p>
          <a:p>
            <a:pPr>
              <a:defRPr/>
            </a:pPr>
            <a:r>
              <a:rPr lang="en-US" sz="2400" b="1" i="1" dirty="0">
                <a:solidFill>
                  <a:schemeClr val="tx1"/>
                </a:solidFill>
                <a:latin typeface="Helvetica" pitchFamily="-112" charset="0"/>
                <a:ea typeface="+mn-ea"/>
                <a:cs typeface="+mn-cs"/>
              </a:rPr>
              <a:t>17:3-15</a:t>
            </a:r>
          </a:p>
        </p:txBody>
      </p:sp>
      <p:sp>
        <p:nvSpPr>
          <p:cNvPr id="456746" name="Rectangle 42"/>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88094"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5"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kerieu</a:t>
            </a:r>
            <a:r>
              <a:rPr lang="en-US" sz="1600" b="1" dirty="0">
                <a:solidFill>
                  <a:schemeClr val="tx1"/>
                </a:solidFill>
                <a:latin typeface="Comic Sans MS" pitchFamily="-112" charset="0"/>
                <a:ea typeface="+mn-ea"/>
                <a:cs typeface="+mn-cs"/>
              </a:rPr>
              <a:t> 17-22; </a:t>
            </a:r>
            <a:r>
              <a:rPr lang="en-US" sz="1600" b="1" dirty="0" err="1">
                <a:solidFill>
                  <a:schemeClr val="tx1"/>
                </a:solidFill>
                <a:latin typeface="Comic Sans MS" pitchFamily="-112" charset="0"/>
                <a:ea typeface="+mn-ea"/>
                <a:cs typeface="+mn-cs"/>
              </a:rPr>
              <a:t>Isaya</a:t>
            </a:r>
            <a:r>
              <a:rPr lang="en-US" sz="1600" b="1" dirty="0">
                <a:solidFill>
                  <a:schemeClr val="tx1"/>
                </a:solidFill>
                <a:latin typeface="Comic Sans MS" pitchFamily="-112" charset="0"/>
                <a:ea typeface="+mn-ea"/>
                <a:cs typeface="+mn-cs"/>
              </a:rPr>
              <a:t>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Malaki</a:t>
            </a:r>
            <a:endParaRPr lang="en-US" sz="1600" b="1" dirty="0">
              <a:solidFill>
                <a:schemeClr val="tx1"/>
              </a:solidFill>
              <a:latin typeface="Comic Sans MS" pitchFamily="-112" charset="0"/>
              <a:ea typeface="+mn-ea"/>
              <a:cs typeface="+mn-cs"/>
            </a:endParaRPr>
          </a:p>
        </p:txBody>
      </p:sp>
      <p:grpSp>
        <p:nvGrpSpPr>
          <p:cNvPr id="88097" name="Group 105"/>
          <p:cNvGrpSpPr>
            <a:grpSpLocks/>
          </p:cNvGrpSpPr>
          <p:nvPr/>
        </p:nvGrpSpPr>
        <p:grpSpPr bwMode="auto">
          <a:xfrm>
            <a:off x="7983538" y="3448050"/>
            <a:ext cx="1016000" cy="1831975"/>
            <a:chOff x="5029" y="2172"/>
            <a:chExt cx="640" cy="1154"/>
          </a:xfrm>
        </p:grpSpPr>
        <p:sp>
          <p:nvSpPr>
            <p:cNvPr id="88119"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20"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21"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22"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3"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4"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5"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8"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9"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0"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1"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4"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5" name="Rectangle 122"/>
            <p:cNvSpPr>
              <a:spLocks noChangeArrowheads="1"/>
            </p:cNvSpPr>
            <p:nvPr/>
          </p:nvSpPr>
          <p:spPr bwMode="auto">
            <a:xfrm>
              <a:off x="5029" y="218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88098"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88100" name="Rectangle 126"/>
          <p:cNvSpPr>
            <a:spLocks noChangeArrowheads="1"/>
          </p:cNvSpPr>
          <p:nvPr/>
        </p:nvSpPr>
        <p:spPr bwMode="auto">
          <a:xfrm>
            <a:off x="8032750" y="3973513"/>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56833" name="Rectangle 129"/>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88102"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3"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88104" name="Group 133"/>
          <p:cNvGrpSpPr>
            <a:grpSpLocks/>
          </p:cNvGrpSpPr>
          <p:nvPr/>
        </p:nvGrpSpPr>
        <p:grpSpPr bwMode="auto">
          <a:xfrm>
            <a:off x="8061325" y="4151313"/>
            <a:ext cx="931863" cy="377825"/>
            <a:chOff x="5078" y="2615"/>
            <a:chExt cx="587" cy="238"/>
          </a:xfrm>
        </p:grpSpPr>
        <p:sp>
          <p:nvSpPr>
            <p:cNvPr id="88116"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8117"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8118"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88106" name="Text Box 138"/>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8108"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en-US" sz="2800" b="1" i="1">
                <a:solidFill>
                  <a:schemeClr val="accent1"/>
                </a:solidFill>
                <a:latin typeface="Times" charset="0"/>
                <a:ea typeface="ＭＳ Ｐゴシック" charset="0"/>
                <a:cs typeface="ＭＳ Ｐゴシック" charset="0"/>
              </a:rPr>
              <a:t>SIEDZEKESIKO</a:t>
            </a:r>
            <a:endParaRPr lang="en-US">
              <a:latin typeface="Times" charset="0"/>
              <a:ea typeface="ＭＳ Ｐゴシック" charset="0"/>
              <a:cs typeface="ＭＳ Ｐゴシック" charset="0"/>
            </a:endParaRPr>
          </a:p>
        </p:txBody>
      </p:sp>
      <p:grpSp>
        <p:nvGrpSpPr>
          <p:cNvPr id="88110" name="Group 311"/>
          <p:cNvGrpSpPr>
            <a:grpSpLocks/>
          </p:cNvGrpSpPr>
          <p:nvPr/>
        </p:nvGrpSpPr>
        <p:grpSpPr bwMode="auto">
          <a:xfrm>
            <a:off x="6284913" y="1697038"/>
            <a:ext cx="1006475" cy="808037"/>
            <a:chOff x="10105316" y="2127742"/>
            <a:chExt cx="490304" cy="408848"/>
          </a:xfrm>
        </p:grpSpPr>
        <p:pic>
          <p:nvPicPr>
            <p:cNvPr id="88112" name="Picture 93"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13"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pic>
        <p:nvPicPr>
          <p:cNvPr id="88111" name="Picture 96"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6284913" y="3810000"/>
            <a:ext cx="8810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114" name="AutoShape 3"/>
          <p:cNvSpPr>
            <a:spLocks noChangeArrowheads="1"/>
          </p:cNvSpPr>
          <p:nvPr/>
        </p:nvSpPr>
        <p:spPr bwMode="auto">
          <a:xfrm>
            <a:off x="3130550" y="954088"/>
            <a:ext cx="1873250" cy="1096962"/>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latin typeface="Comic Sans MS" charset="0"/>
            </a:endParaRPr>
          </a:p>
        </p:txBody>
      </p:sp>
      <p:sp>
        <p:nvSpPr>
          <p:cNvPr id="90116" name="Rectangle 5"/>
          <p:cNvSpPr>
            <a:spLocks noChangeArrowheads="1"/>
          </p:cNvSpPr>
          <p:nvPr/>
        </p:nvSpPr>
        <p:spPr bwMode="auto">
          <a:xfrm>
            <a:off x="2978150" y="960438"/>
            <a:ext cx="2171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en-US" sz="2400" b="1">
                <a:solidFill>
                  <a:srgbClr val="0066FF"/>
                </a:solidFill>
                <a:latin typeface="Times" charset="0"/>
              </a:rPr>
              <a:t>KEDIMIAKO</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967288" y="928688"/>
            <a:ext cx="1598612" cy="393700"/>
          </a:xfrm>
          <a:prstGeom prst="rect">
            <a:avLst/>
          </a:prstGeom>
          <a:noFill/>
          <a:ln w="12700">
            <a:noFill/>
            <a:miter lim="800000"/>
            <a:headEnd/>
            <a:tailEnd/>
          </a:ln>
          <a:effectLst>
            <a:outerShdw blurRad="63500" dist="57501" dir="1676261" algn="ctr" rotWithShape="0">
              <a:schemeClr val="bg2">
                <a:alpha val="74997"/>
              </a:schemeClr>
            </a:outerShdw>
          </a:effectLst>
        </p:spPr>
        <p:txBody>
          <a:bodyPr wrap="none" lIns="90487" tIns="44450" rIns="90487" bIns="44450">
            <a:spAutoFit/>
          </a:bodyPr>
          <a:lstStyle/>
          <a:p>
            <a:pPr>
              <a:spcBef>
                <a:spcPct val="50000"/>
              </a:spcBef>
              <a:defRPr/>
            </a:pPr>
            <a:r>
              <a:rPr lang="en-US" sz="2000" b="1" dirty="0">
                <a:solidFill>
                  <a:srgbClr val="0066FF"/>
                </a:solidFill>
                <a:latin typeface="Times" pitchFamily="-112"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PESO      PEKHRO</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0"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p:cNvSpPr>
            <a:spLocks noChangeArrowheads="1"/>
          </p:cNvSpPr>
          <p:nvPr/>
        </p:nvSpPr>
        <p:spPr bwMode="auto">
          <a:xfrm>
            <a:off x="2360613" y="3470275"/>
            <a:ext cx="4662487" cy="828675"/>
          </a:xfrm>
          <a:prstGeom prst="rect">
            <a:avLst/>
          </a:prstGeom>
          <a:noFill/>
          <a:ln w="12700">
            <a:noFill/>
            <a:miter lim="800000"/>
            <a:headEnd/>
            <a:tailEnd/>
          </a:ln>
          <a:effectLst/>
        </p:spPr>
        <p:txBody>
          <a:bodyPr wrap="none" lIns="90487" tIns="44450" rIns="90487" bIns="44450">
            <a:spAutoFit/>
          </a:bodyPr>
          <a:lstStyle/>
          <a:p>
            <a:pPr>
              <a:defRPr/>
            </a:pPr>
            <a:r>
              <a:rPr lang="en-US" sz="4800" b="1" i="1">
                <a:solidFill>
                  <a:srgbClr val="20E8FA"/>
                </a:solidFill>
                <a:effectLst>
                  <a:outerShdw blurRad="38100" dist="38100" dir="2700000" algn="tl">
                    <a:srgbClr val="000000"/>
                  </a:outerShdw>
                </a:effectLst>
                <a:latin typeface="Times" charset="0"/>
              </a:rPr>
              <a:t>SIEDZEKESIKO</a:t>
            </a:r>
            <a:endParaRPr lang="en-US" sz="4800" b="1" i="1">
              <a:solidFill>
                <a:schemeClr val="accent1"/>
              </a:solidFill>
              <a:effectLst>
                <a:outerShdw blurRad="38100" dist="38100" dir="2700000" algn="tl">
                  <a:srgbClr val="000000"/>
                </a:outerShdw>
              </a:effectLst>
              <a:latin typeface="Times"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ISAYA</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JEREMIAH</a:t>
            </a: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DANIEL</a:t>
            </a: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EZEKIEL</a:t>
            </a: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HOSEA</a:t>
            </a: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JOEL</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AMOS</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OBADIAH</a:t>
            </a: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i="1" smtClean="0">
                <a:solidFill>
                  <a:srgbClr val="FFFF00"/>
                </a:solidFill>
                <a:latin typeface="Comic Sans MS" charset="0"/>
              </a:rPr>
              <a:t>JONA…</a:t>
            </a:r>
          </a:p>
        </p:txBody>
      </p:sp>
      <p:sp>
        <p:nvSpPr>
          <p:cNvPr id="562218" name="Text Box 42"/>
          <p:cNvSpPr txBox="1">
            <a:spLocks noChangeArrowheads="1"/>
          </p:cNvSpPr>
          <p:nvPr/>
        </p:nvSpPr>
        <p:spPr bwMode="auto">
          <a:xfrm>
            <a:off x="1857375" y="7239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MIKA</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NAHUM</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HABAKUK</a:t>
            </a: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ZEFANIA</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HAGAI</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ZEKARIA</a:t>
            </a: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MALAKI</a:t>
            </a: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ELIJAH</a:t>
            </a: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ELISHA</a:t>
            </a: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Isaya</a:t>
            </a:r>
            <a:r>
              <a:rPr lang="en-US" sz="1600" b="1" dirty="0">
                <a:solidFill>
                  <a:schemeClr val="tx1"/>
                </a:solidFill>
                <a:latin typeface="Comic Sans MS" pitchFamily="-112" charset="0"/>
                <a:ea typeface="+mn-ea"/>
                <a:cs typeface="+mn-cs"/>
              </a:rPr>
              <a:t>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Malaki</a:t>
            </a:r>
            <a:endParaRPr lang="en-US" sz="1600" b="1" dirty="0">
              <a:solidFill>
                <a:schemeClr val="tx1"/>
              </a:solidFill>
              <a:latin typeface="Comic Sans MS" pitchFamily="-112" charset="0"/>
              <a:ea typeface="+mn-ea"/>
              <a:cs typeface="+mn-cs"/>
            </a:endParaRPr>
          </a:p>
        </p:txBody>
      </p:sp>
      <p:grpSp>
        <p:nvGrpSpPr>
          <p:cNvPr id="90161" name="Group 54"/>
          <p:cNvGrpSpPr>
            <a:grpSpLocks/>
          </p:cNvGrpSpPr>
          <p:nvPr/>
        </p:nvGrpSpPr>
        <p:grpSpPr bwMode="auto">
          <a:xfrm>
            <a:off x="7983538" y="3448050"/>
            <a:ext cx="1101725" cy="1831975"/>
            <a:chOff x="5029" y="2172"/>
            <a:chExt cx="694" cy="1154"/>
          </a:xfrm>
        </p:grpSpPr>
        <p:grpSp>
          <p:nvGrpSpPr>
            <p:cNvPr id="90167" name="Group 55"/>
            <p:cNvGrpSpPr>
              <a:grpSpLocks/>
            </p:cNvGrpSpPr>
            <p:nvPr/>
          </p:nvGrpSpPr>
          <p:grpSpPr bwMode="auto">
            <a:xfrm>
              <a:off x="5029" y="2172"/>
              <a:ext cx="694" cy="1154"/>
              <a:chOff x="5029" y="2172"/>
              <a:chExt cx="694" cy="1154"/>
            </a:xfrm>
          </p:grpSpPr>
          <p:grpSp>
            <p:nvGrpSpPr>
              <p:cNvPr id="90170" name="Group 56"/>
              <p:cNvGrpSpPr>
                <a:grpSpLocks/>
              </p:cNvGrpSpPr>
              <p:nvPr/>
            </p:nvGrpSpPr>
            <p:grpSpPr bwMode="auto">
              <a:xfrm>
                <a:off x="5029" y="2172"/>
                <a:ext cx="694" cy="1154"/>
                <a:chOff x="5029" y="2172"/>
                <a:chExt cx="694" cy="1154"/>
              </a:xfrm>
            </p:grpSpPr>
            <p:grpSp>
              <p:nvGrpSpPr>
                <p:cNvPr id="90174" name="Group 57"/>
                <p:cNvGrpSpPr>
                  <a:grpSpLocks/>
                </p:cNvGrpSpPr>
                <p:nvPr/>
              </p:nvGrpSpPr>
              <p:grpSpPr bwMode="auto">
                <a:xfrm>
                  <a:off x="5029" y="2172"/>
                  <a:ext cx="694" cy="1154"/>
                  <a:chOff x="5029" y="2172"/>
                  <a:chExt cx="694" cy="1154"/>
                </a:xfrm>
              </p:grpSpPr>
              <p:grpSp>
                <p:nvGrpSpPr>
                  <p:cNvPr id="90176" name="Group 58"/>
                  <p:cNvGrpSpPr>
                    <a:grpSpLocks/>
                  </p:cNvGrpSpPr>
                  <p:nvPr/>
                </p:nvGrpSpPr>
                <p:grpSpPr bwMode="auto">
                  <a:xfrm>
                    <a:off x="5029" y="2172"/>
                    <a:ext cx="640" cy="1154"/>
                    <a:chOff x="5029" y="2172"/>
                    <a:chExt cx="640" cy="1154"/>
                  </a:xfrm>
                </p:grpSpPr>
                <p:grpSp>
                  <p:nvGrpSpPr>
                    <p:cNvPr id="90182" name="Group 59"/>
                    <p:cNvGrpSpPr>
                      <a:grpSpLocks/>
                    </p:cNvGrpSpPr>
                    <p:nvPr/>
                  </p:nvGrpSpPr>
                  <p:grpSpPr bwMode="auto">
                    <a:xfrm>
                      <a:off x="5029" y="2172"/>
                      <a:ext cx="640" cy="1154"/>
                      <a:chOff x="5029" y="2172"/>
                      <a:chExt cx="640" cy="1154"/>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29" y="218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90183"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45"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90178"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0179" name="Rectangle 80"/>
                  <p:cNvSpPr>
                    <a:spLocks noChangeArrowheads="1"/>
                  </p:cNvSpPr>
                  <p:nvPr/>
                </p:nvSpPr>
                <p:spPr bwMode="auto">
                  <a:xfrm>
                    <a:off x="5060" y="2503"/>
                    <a:ext cx="66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90180"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0181"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598"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grpSp>
          <p:sp>
            <p:nvSpPr>
              <p:cNvPr id="90171"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8"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9"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0163" name="Text Box 9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90164" name="Group 89"/>
          <p:cNvGrpSpPr>
            <a:grpSpLocks/>
          </p:cNvGrpSpPr>
          <p:nvPr/>
        </p:nvGrpSpPr>
        <p:grpSpPr bwMode="auto">
          <a:xfrm>
            <a:off x="552450" y="150813"/>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2" name="Line 52"/>
            <p:cNvSpPr>
              <a:spLocks noChangeShapeType="1"/>
            </p:cNvSpPr>
            <p:nvPr/>
          </p:nvSpPr>
          <p:spPr bwMode="auto">
            <a:xfrm flipV="1">
              <a:off x="854076" y="1185275"/>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311"/>
          <p:cNvGrpSpPr>
            <a:grpSpLocks/>
          </p:cNvGrpSpPr>
          <p:nvPr/>
        </p:nvGrpSpPr>
        <p:grpSpPr bwMode="auto">
          <a:xfrm>
            <a:off x="6227763" y="1663700"/>
            <a:ext cx="1006475" cy="806450"/>
            <a:chOff x="10105316" y="2127742"/>
            <a:chExt cx="490304" cy="408848"/>
          </a:xfrm>
        </p:grpSpPr>
        <p:pic>
          <p:nvPicPr>
            <p:cNvPr id="92249" name="Picture 106"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0"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grpSp>
        <p:nvGrpSpPr>
          <p:cNvPr id="92162" name="Group 314"/>
          <p:cNvGrpSpPr>
            <a:grpSpLocks/>
          </p:cNvGrpSpPr>
          <p:nvPr/>
        </p:nvGrpSpPr>
        <p:grpSpPr bwMode="auto">
          <a:xfrm>
            <a:off x="6300788" y="3762375"/>
            <a:ext cx="1001712" cy="808038"/>
            <a:chOff x="9566458" y="3548378"/>
            <a:chExt cx="487964" cy="409361"/>
          </a:xfrm>
        </p:grpSpPr>
        <p:pic>
          <p:nvPicPr>
            <p:cNvPr id="92247" name="Picture 111"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9566458" y="3555572"/>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8" name="Rectangle 273"/>
            <p:cNvSpPr>
              <a:spLocks noChangeArrowheads="1"/>
            </p:cNvSpPr>
            <p:nvPr/>
          </p:nvSpPr>
          <p:spPr bwMode="auto">
            <a:xfrm>
              <a:off x="9566903" y="3548378"/>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DK</a:t>
              </a:r>
              <a:endParaRPr lang="en-US" sz="4000" i="1">
                <a:solidFill>
                  <a:schemeClr val="bg2"/>
                </a:solidFill>
                <a:latin typeface="Helvetica" charset="0"/>
              </a:endParaRPr>
            </a:p>
          </p:txBody>
        </p:sp>
      </p:gr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164" name="AutoShape 3"/>
          <p:cNvSpPr>
            <a:spLocks noChangeArrowheads="1"/>
          </p:cNvSpPr>
          <p:nvPr/>
        </p:nvSpPr>
        <p:spPr bwMode="auto">
          <a:xfrm>
            <a:off x="3130550" y="984250"/>
            <a:ext cx="2063750" cy="10668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6" name="Rectangle 5"/>
          <p:cNvSpPr>
            <a:spLocks noChangeArrowheads="1"/>
          </p:cNvSpPr>
          <p:nvPr/>
        </p:nvSpPr>
        <p:spPr bwMode="auto">
          <a:xfrm>
            <a:off x="3054350" y="919163"/>
            <a:ext cx="22748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5330825" y="806450"/>
            <a:ext cx="1677988"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2173" name="Group 14"/>
          <p:cNvGrpSpPr>
            <a:grpSpLocks/>
          </p:cNvGrpSpPr>
          <p:nvPr/>
        </p:nvGrpSpPr>
        <p:grpSpPr bwMode="auto">
          <a:xfrm>
            <a:off x="901700" y="2603500"/>
            <a:ext cx="2201863" cy="1765300"/>
            <a:chOff x="568" y="1640"/>
            <a:chExt cx="1387" cy="1112"/>
          </a:xfrm>
        </p:grpSpPr>
        <p:grpSp>
          <p:nvGrpSpPr>
            <p:cNvPr id="92242"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24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PESO      PEKHRO</a:t>
            </a:r>
          </a:p>
        </p:txBody>
      </p:sp>
      <p:sp>
        <p:nvSpPr>
          <p:cNvPr id="92175"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chemeClr val="tx1"/>
                </a:solidFill>
                <a:latin typeface="Helvetica" pitchFamily="-112" charset="0"/>
                <a:ea typeface="+mn-ea"/>
                <a:cs typeface="+mn-cs"/>
              </a:rPr>
              <a:t>Jer 31: 31-33</a:t>
            </a:r>
          </a:p>
        </p:txBody>
      </p:sp>
      <p:sp>
        <p:nvSpPr>
          <p:cNvPr id="541738" name="Rectangle 42"/>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9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7955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SIEDZEKESIKO</a:t>
            </a:r>
          </a:p>
        </p:txBody>
      </p:sp>
      <p:sp>
        <p:nvSpPr>
          <p:cNvPr id="92195"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2197" name="Text Box 209"/>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541930" name="Rectangle 234"/>
          <p:cNvSpPr>
            <a:spLocks noChangeArrowheads="1"/>
          </p:cNvSpPr>
          <p:nvPr/>
        </p:nvSpPr>
        <p:spPr bwMode="auto">
          <a:xfrm>
            <a:off x="6107113" y="2247900"/>
            <a:ext cx="3122612" cy="1244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500" b="1" i="1" dirty="0">
                <a:solidFill>
                  <a:schemeClr val="tx1"/>
                </a:solidFill>
                <a:latin typeface="Helvetica" pitchFamily="-112" charset="0"/>
                <a:ea typeface="+mn-ea"/>
                <a:cs typeface="+mn-cs"/>
              </a:rPr>
              <a:t>Sam </a:t>
            </a:r>
            <a:r>
              <a:rPr lang="en-US" sz="2500" b="1" i="1" dirty="0" err="1">
                <a:solidFill>
                  <a:schemeClr val="tx1"/>
                </a:solidFill>
                <a:latin typeface="Helvetica" pitchFamily="-112" charset="0"/>
                <a:ea typeface="+mn-ea"/>
                <a:cs typeface="+mn-cs"/>
              </a:rPr>
              <a:t>Kenieu</a:t>
            </a:r>
            <a:r>
              <a:rPr lang="en-US" sz="2500" b="1" i="1" dirty="0">
                <a:solidFill>
                  <a:schemeClr val="tx1"/>
                </a:solidFill>
                <a:latin typeface="Helvetica" pitchFamily="-112" charset="0"/>
                <a:ea typeface="+mn-ea"/>
                <a:cs typeface="+mn-cs"/>
              </a:rPr>
              <a:t> 7: 4-16</a:t>
            </a:r>
          </a:p>
          <a:p>
            <a:pPr>
              <a:defRPr/>
            </a:pPr>
            <a:r>
              <a:rPr lang="en-US" sz="2500" b="1" i="1" dirty="0" err="1">
                <a:solidFill>
                  <a:schemeClr val="tx1"/>
                </a:solidFill>
                <a:latin typeface="Helvetica" pitchFamily="-112" charset="0"/>
                <a:ea typeface="+mn-ea"/>
                <a:cs typeface="+mn-cs"/>
              </a:rPr>
              <a:t>Seyiedze</a:t>
            </a:r>
            <a:r>
              <a:rPr lang="en-US" sz="2500" b="1" i="1" dirty="0">
                <a:solidFill>
                  <a:schemeClr val="tx1"/>
                </a:solidFill>
                <a:latin typeface="Helvetica" pitchFamily="-112" charset="0"/>
                <a:ea typeface="+mn-ea"/>
                <a:cs typeface="+mn-cs"/>
              </a:rPr>
              <a:t> </a:t>
            </a:r>
            <a:r>
              <a:rPr lang="en-US" sz="2500" b="1" i="1" dirty="0" err="1">
                <a:solidFill>
                  <a:schemeClr val="tx1"/>
                </a:solidFill>
                <a:latin typeface="Helvetica" pitchFamily="-112" charset="0"/>
                <a:ea typeface="+mn-ea"/>
                <a:cs typeface="+mn-cs"/>
              </a:rPr>
              <a:t>Kerieu</a:t>
            </a:r>
            <a:endParaRPr lang="en-US" sz="2500" b="1" i="1" dirty="0">
              <a:solidFill>
                <a:schemeClr val="tx1"/>
              </a:solidFill>
              <a:latin typeface="Helvetica" pitchFamily="-112" charset="0"/>
              <a:ea typeface="+mn-ea"/>
              <a:cs typeface="+mn-cs"/>
            </a:endParaRPr>
          </a:p>
          <a:p>
            <a:pPr>
              <a:defRPr/>
            </a:pPr>
            <a:r>
              <a:rPr lang="en-US" sz="2500" b="1" i="1" dirty="0">
                <a:solidFill>
                  <a:schemeClr val="tx1"/>
                </a:solidFill>
                <a:latin typeface="Helvetica" pitchFamily="-112" charset="0"/>
                <a:ea typeface="+mn-ea"/>
                <a:cs typeface="+mn-cs"/>
              </a:rPr>
              <a:t>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2201" name="Group 259"/>
          <p:cNvGrpSpPr>
            <a:grpSpLocks/>
          </p:cNvGrpSpPr>
          <p:nvPr/>
        </p:nvGrpSpPr>
        <p:grpSpPr bwMode="auto">
          <a:xfrm>
            <a:off x="7962900" y="3448050"/>
            <a:ext cx="1336675" cy="1831975"/>
            <a:chOff x="4984" y="2172"/>
            <a:chExt cx="685" cy="1154"/>
          </a:xfrm>
        </p:grpSpPr>
        <p:grpSp>
          <p:nvGrpSpPr>
            <p:cNvPr id="92208" name="Group 260"/>
            <p:cNvGrpSpPr>
              <a:grpSpLocks/>
            </p:cNvGrpSpPr>
            <p:nvPr/>
          </p:nvGrpSpPr>
          <p:grpSpPr bwMode="auto">
            <a:xfrm>
              <a:off x="4984" y="2172"/>
              <a:ext cx="685" cy="1154"/>
              <a:chOff x="4984" y="2172"/>
              <a:chExt cx="685" cy="1154"/>
            </a:xfrm>
          </p:grpSpPr>
          <p:grpSp>
            <p:nvGrpSpPr>
              <p:cNvPr id="92211" name="Group 261"/>
              <p:cNvGrpSpPr>
                <a:grpSpLocks/>
              </p:cNvGrpSpPr>
              <p:nvPr/>
            </p:nvGrpSpPr>
            <p:grpSpPr bwMode="auto">
              <a:xfrm>
                <a:off x="4984" y="2172"/>
                <a:ext cx="685" cy="1154"/>
                <a:chOff x="4984" y="2172"/>
                <a:chExt cx="685" cy="1154"/>
              </a:xfrm>
            </p:grpSpPr>
            <p:grpSp>
              <p:nvGrpSpPr>
                <p:cNvPr id="92215" name="Group 262"/>
                <p:cNvGrpSpPr>
                  <a:grpSpLocks/>
                </p:cNvGrpSpPr>
                <p:nvPr/>
              </p:nvGrpSpPr>
              <p:grpSpPr bwMode="auto">
                <a:xfrm>
                  <a:off x="4984" y="2172"/>
                  <a:ext cx="685" cy="1154"/>
                  <a:chOff x="4984" y="2172"/>
                  <a:chExt cx="685" cy="1154"/>
                </a:xfrm>
              </p:grpSpPr>
              <p:grpSp>
                <p:nvGrpSpPr>
                  <p:cNvPr id="92217" name="Group 263"/>
                  <p:cNvGrpSpPr>
                    <a:grpSpLocks/>
                  </p:cNvGrpSpPr>
                  <p:nvPr/>
                </p:nvGrpSpPr>
                <p:grpSpPr bwMode="auto">
                  <a:xfrm>
                    <a:off x="4984" y="2172"/>
                    <a:ext cx="685" cy="1154"/>
                    <a:chOff x="4984" y="2172"/>
                    <a:chExt cx="685" cy="1154"/>
                  </a:xfrm>
                </p:grpSpPr>
                <p:grpSp>
                  <p:nvGrpSpPr>
                    <p:cNvPr id="92223" name="Group 264"/>
                    <p:cNvGrpSpPr>
                      <a:grpSpLocks/>
                    </p:cNvGrpSpPr>
                    <p:nvPr/>
                  </p:nvGrpSpPr>
                  <p:grpSpPr bwMode="auto">
                    <a:xfrm>
                      <a:off x="4984" y="2172"/>
                      <a:ext cx="685" cy="1154"/>
                      <a:chOff x="4984" y="2172"/>
                      <a:chExt cx="685" cy="1154"/>
                    </a:xfrm>
                  </p:grpSpPr>
                  <p:sp>
                    <p:nvSpPr>
                      <p:cNvPr id="92225"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26"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7"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28"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9"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0"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1"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2"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3"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6"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7"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8"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9"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0"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Rectangle 281"/>
                      <p:cNvSpPr>
                        <a:spLocks noChangeArrowheads="1"/>
                      </p:cNvSpPr>
                      <p:nvPr/>
                    </p:nvSpPr>
                    <p:spPr bwMode="auto">
                      <a:xfrm>
                        <a:off x="4984" y="218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     KEDIMIAKO</a:t>
                        </a:r>
                      </a:p>
                    </p:txBody>
                  </p:sp>
                </p:grpSp>
                <p:sp>
                  <p:nvSpPr>
                    <p:cNvPr id="92224"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384"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92219"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2220" name="Rectangle 285"/>
                  <p:cNvSpPr>
                    <a:spLocks noChangeArrowheads="1"/>
                  </p:cNvSpPr>
                  <p:nvPr/>
                </p:nvSpPr>
                <p:spPr bwMode="auto">
                  <a:xfrm>
                    <a:off x="5060" y="2503"/>
                    <a:ext cx="5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92221"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2222" name="Rectangle 287"/>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489"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SIEDZEKESIKO</a:t>
                  </a:r>
                </a:p>
              </p:txBody>
            </p:sp>
          </p:grpSp>
          <p:sp>
            <p:nvSpPr>
              <p:cNvPr id="92212" name="Rectangle 289"/>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3"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4"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09"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0"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5708650" y="3548063"/>
            <a:ext cx="2476500" cy="682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dirty="0" err="1">
                <a:solidFill>
                  <a:srgbClr val="FFEA18"/>
                </a:solidFill>
                <a:latin typeface="Arial" pitchFamily="-112" charset="0"/>
                <a:ea typeface="+mn-ea"/>
                <a:cs typeface="+mn-cs"/>
              </a:rPr>
              <a:t>Dietseidiekho</a:t>
            </a:r>
            <a:r>
              <a:rPr lang="en-US" sz="2400" b="1" dirty="0">
                <a:solidFill>
                  <a:srgbClr val="FFEA18"/>
                </a:solidFill>
                <a:latin typeface="Arial" pitchFamily="-112" charset="0"/>
                <a:ea typeface="+mn-ea"/>
                <a:cs typeface="+mn-cs"/>
              </a:rPr>
              <a:t> </a:t>
            </a:r>
            <a:r>
              <a:rPr lang="en-US" sz="2400" b="1" dirty="0" err="1">
                <a:solidFill>
                  <a:srgbClr val="FFEA18"/>
                </a:solidFill>
                <a:latin typeface="Arial" pitchFamily="-112" charset="0"/>
                <a:ea typeface="+mn-ea"/>
                <a:cs typeface="+mn-cs"/>
              </a:rPr>
              <a:t>Kesau</a:t>
            </a:r>
            <a:endParaRPr lang="en-US" sz="2400" b="1" dirty="0">
              <a:solidFill>
                <a:srgbClr val="FFEA18"/>
              </a:solidFill>
              <a:latin typeface="Arial" pitchFamily="-112" charset="0"/>
              <a:ea typeface="+mn-ea"/>
              <a:cs typeface="+mn-cs"/>
            </a:endParaRPr>
          </a:p>
        </p:txBody>
      </p:sp>
      <p:sp>
        <p:nvSpPr>
          <p:cNvPr id="92203"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2204"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a:solidFill>
                  <a:srgbClr val="FFEA18"/>
                </a:solidFill>
                <a:latin typeface="Arial" charset="0"/>
                <a:ea typeface="ＭＳ Ｐゴシック" charset="0"/>
                <a:cs typeface="ＭＳ Ｐゴシック" charset="0"/>
              </a:rPr>
              <a:t>DIETSEIDIEKHO KESAU</a:t>
            </a:r>
            <a:endParaRPr lang="en-US">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57731" name="Rectangle 3"/>
          <p:cNvSpPr>
            <a:spLocks noChangeArrowheads="1"/>
          </p:cNvSpPr>
          <p:nvPr/>
        </p:nvSpPr>
        <p:spPr bwMode="auto">
          <a:xfrm>
            <a:off x="1757363" y="938213"/>
            <a:ext cx="6580187" cy="107473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a:solidFill>
                  <a:schemeClr val="tx1"/>
                </a:solidFill>
                <a:latin typeface="Times" charset="0"/>
              </a:rPr>
              <a:t>Jeremiah 31</a:t>
            </a:r>
          </a:p>
          <a:p>
            <a:pPr algn="ctr">
              <a:defRPr/>
            </a:pPr>
            <a:r>
              <a:rPr lang="en-US" sz="3200" b="1">
                <a:solidFill>
                  <a:schemeClr val="folHlink"/>
                </a:solidFill>
                <a:latin typeface="Times" charset="0"/>
              </a:rPr>
              <a:t>DIETSEIDIEKHO KESAU</a:t>
            </a:r>
            <a:endParaRPr lang="en-US" sz="3200" b="1">
              <a:solidFill>
                <a:schemeClr val="tx2"/>
              </a:solidFill>
              <a:latin typeface="Times" charset="0"/>
            </a:endParaRPr>
          </a:p>
        </p:txBody>
      </p:sp>
      <p:sp>
        <p:nvSpPr>
          <p:cNvPr id="457732" name="Rectangle 4"/>
          <p:cNvSpPr>
            <a:spLocks noChangeArrowheads="1"/>
          </p:cNvSpPr>
          <p:nvPr/>
        </p:nvSpPr>
        <p:spPr bwMode="auto">
          <a:xfrm>
            <a:off x="1003300" y="2725738"/>
            <a:ext cx="7397750"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en-US" sz="3200" b="1">
                <a:solidFill>
                  <a:schemeClr val="tx1"/>
                </a:solidFill>
                <a:latin typeface="Times" charset="0"/>
              </a:rPr>
              <a:t>Harie teisozhako vorzhie,</a:t>
            </a:r>
            <a:r>
              <a:rPr lang="ja-JP" altLang="en-US" sz="3200" b="1">
                <a:solidFill>
                  <a:schemeClr val="tx1"/>
                </a:solidFill>
                <a:latin typeface="Times" charset="0"/>
              </a:rPr>
              <a:t>”</a:t>
            </a:r>
            <a:r>
              <a:rPr lang="en-US" sz="3200" b="1">
                <a:solidFill>
                  <a:schemeClr val="tx1"/>
                </a:solidFill>
                <a:latin typeface="Times" charset="0"/>
              </a:rPr>
              <a:t> Jihova sikecii puya, </a:t>
            </a:r>
            <a:r>
              <a:rPr lang="ja-JP" altLang="en-US" sz="3200" b="1">
                <a:solidFill>
                  <a:schemeClr val="tx1"/>
                </a:solidFill>
                <a:latin typeface="Times" charset="0"/>
              </a:rPr>
              <a:t>“</a:t>
            </a:r>
            <a:r>
              <a:rPr lang="en-US" sz="3200" b="1">
                <a:solidFill>
                  <a:schemeClr val="tx1"/>
                </a:solidFill>
                <a:latin typeface="Times" charset="0"/>
              </a:rPr>
              <a:t>siikisii a-a Israel</a:t>
            </a:r>
          </a:p>
          <a:p>
            <a:pPr>
              <a:defRPr/>
            </a:pPr>
            <a:r>
              <a:rPr lang="en-US" sz="3200" b="1">
                <a:solidFill>
                  <a:schemeClr val="tx1"/>
                </a:solidFill>
                <a:latin typeface="Times" charset="0"/>
              </a:rPr>
              <a:t> kinuko ze, mu Juda kinuko ze</a:t>
            </a:r>
          </a:p>
          <a:p>
            <a:pPr>
              <a:defRPr/>
            </a:pPr>
            <a:r>
              <a:rPr lang="en-US" sz="3200" b="1">
                <a:solidFill>
                  <a:schemeClr val="tx1"/>
                </a:solidFill>
                <a:latin typeface="Times" charset="0"/>
              </a:rPr>
              <a:t> dietseidiekho kesalietuo.</a:t>
            </a:r>
            <a:r>
              <a:rPr lang="ja-JP" altLang="en-US" sz="3200" b="1">
                <a:solidFill>
                  <a:schemeClr val="tx1"/>
                </a:solidFill>
                <a:latin typeface="Times" charset="0"/>
              </a:rPr>
              <a:t>”</a:t>
            </a:r>
            <a:endParaRPr lang="en-US" sz="3200" b="1">
              <a:solidFill>
                <a:schemeClr val="folHlink"/>
              </a:solidFill>
              <a:latin typeface="Times" charset="0"/>
            </a:endParaRPr>
          </a:p>
          <a:p>
            <a:pPr>
              <a:defRPr/>
            </a:pPr>
            <a:endParaRPr lang="en-US" sz="3200" b="1">
              <a:solidFill>
                <a:schemeClr val="folHlink"/>
              </a:solidFill>
              <a:latin typeface="Times" charset="0"/>
            </a:endParaRPr>
          </a:p>
        </p:txBody>
      </p:sp>
      <p:sp>
        <p:nvSpPr>
          <p:cNvPr id="457761" name="Text Box 33"/>
          <p:cNvSpPr txBox="1">
            <a:spLocks noChangeArrowheads="1"/>
          </p:cNvSpPr>
          <p:nvPr/>
        </p:nvSpPr>
        <p:spPr bwMode="auto">
          <a:xfrm>
            <a:off x="1123950" y="5160963"/>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solidFill>
                  <a:srgbClr val="FFFF00"/>
                </a:solidFill>
                <a:latin typeface="Comic Sans MS" pitchFamily="-112" charset="0"/>
                <a:ea typeface="+mn-ea"/>
                <a:cs typeface="+mn-cs"/>
              </a:rPr>
              <a:t>MESSIAH PUPIEKEZHIIU!</a:t>
            </a:r>
          </a:p>
        </p:txBody>
      </p:sp>
      <p:sp>
        <p:nvSpPr>
          <p:cNvPr id="457764" name="Rectangle 36"/>
          <p:cNvSpPr>
            <a:spLocks noChangeArrowheads="1"/>
          </p:cNvSpPr>
          <p:nvPr/>
        </p:nvSpPr>
        <p:spPr bwMode="auto">
          <a:xfrm>
            <a:off x="1014413" y="3211513"/>
            <a:ext cx="7226300" cy="1069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0F90C7"/>
                </a:solidFill>
                <a:latin typeface="Times" pitchFamily="-112" charset="0"/>
                <a:ea typeface="+mn-ea"/>
                <a:cs typeface="+mn-cs"/>
              </a:rPr>
              <a:t>                                          Israel</a:t>
            </a:r>
          </a:p>
          <a:p>
            <a:pPr>
              <a:defRPr/>
            </a:pPr>
            <a:r>
              <a:rPr lang="en-US" sz="3200" b="1" dirty="0">
                <a:solidFill>
                  <a:srgbClr val="0F90C7"/>
                </a:solidFill>
                <a:latin typeface="Times" pitchFamily="-112" charset="0"/>
                <a:ea typeface="+mn-ea"/>
                <a:cs typeface="+mn-cs"/>
              </a:rPr>
              <a:t> </a:t>
            </a:r>
            <a:r>
              <a:rPr lang="en-US" sz="3200" b="1" dirty="0" err="1">
                <a:solidFill>
                  <a:srgbClr val="0F90C7"/>
                </a:solidFill>
                <a:latin typeface="Times" pitchFamily="-112" charset="0"/>
                <a:ea typeface="+mn-ea"/>
                <a:cs typeface="+mn-cs"/>
              </a:rPr>
              <a:t>kinuko</a:t>
            </a:r>
            <a:r>
              <a:rPr lang="en-US" sz="3200" b="1" dirty="0">
                <a:solidFill>
                  <a:srgbClr val="0F90C7"/>
                </a:solidFill>
                <a:latin typeface="Times" pitchFamily="-112" charset="0"/>
                <a:ea typeface="+mn-ea"/>
                <a:cs typeface="+mn-cs"/>
              </a:rPr>
              <a:t> </a:t>
            </a:r>
            <a:r>
              <a:rPr lang="en-US" sz="3200" b="1" dirty="0" err="1">
                <a:solidFill>
                  <a:srgbClr val="0F90C7"/>
                </a:solidFill>
                <a:latin typeface="Times" pitchFamily="-112" charset="0"/>
                <a:ea typeface="+mn-ea"/>
                <a:cs typeface="+mn-cs"/>
              </a:rPr>
              <a:t>ze</a:t>
            </a:r>
            <a:r>
              <a:rPr lang="en-US" sz="3200" b="1" dirty="0">
                <a:solidFill>
                  <a:srgbClr val="0F90C7"/>
                </a:solidFill>
                <a:latin typeface="Times" pitchFamily="-112" charset="0"/>
                <a:ea typeface="+mn-ea"/>
                <a:cs typeface="+mn-cs"/>
              </a:rPr>
              <a:t>, mu </a:t>
            </a:r>
            <a:r>
              <a:rPr lang="en-US" sz="3200" b="1" dirty="0" err="1">
                <a:solidFill>
                  <a:srgbClr val="0F90C7"/>
                </a:solidFill>
                <a:latin typeface="Times" pitchFamily="-112" charset="0"/>
                <a:ea typeface="+mn-ea"/>
                <a:cs typeface="+mn-cs"/>
              </a:rPr>
              <a:t>Juda</a:t>
            </a:r>
            <a:r>
              <a:rPr lang="en-US" sz="3200" b="1" dirty="0">
                <a:solidFill>
                  <a:srgbClr val="0F90C7"/>
                </a:solidFill>
                <a:latin typeface="Times" pitchFamily="-112" charset="0"/>
                <a:ea typeface="+mn-ea"/>
                <a:cs typeface="+mn-cs"/>
              </a:rPr>
              <a:t> </a:t>
            </a:r>
            <a:r>
              <a:rPr lang="en-US" sz="3200" b="1" dirty="0" err="1">
                <a:solidFill>
                  <a:srgbClr val="0F90C7"/>
                </a:solidFill>
                <a:latin typeface="Times" pitchFamily="-112" charset="0"/>
                <a:ea typeface="+mn-ea"/>
                <a:cs typeface="+mn-cs"/>
              </a:rPr>
              <a:t>kinuko</a:t>
            </a:r>
            <a:r>
              <a:rPr lang="en-US" sz="3200" b="1" dirty="0">
                <a:solidFill>
                  <a:srgbClr val="0F90C7"/>
                </a:solidFill>
                <a:latin typeface="Times" pitchFamily="-112" charset="0"/>
                <a:ea typeface="+mn-ea"/>
                <a:cs typeface="+mn-cs"/>
              </a:rPr>
              <a:t> </a:t>
            </a:r>
            <a:r>
              <a:rPr lang="en-US" sz="3200" b="1" dirty="0" err="1">
                <a:solidFill>
                  <a:srgbClr val="0F90C7"/>
                </a:solidFill>
                <a:latin typeface="Times" pitchFamily="-112" charset="0"/>
                <a:ea typeface="+mn-ea"/>
                <a:cs typeface="+mn-cs"/>
              </a:rPr>
              <a:t>ze</a:t>
            </a:r>
            <a:endParaRPr lang="en-US" sz="3200" b="1" dirty="0">
              <a:solidFill>
                <a:srgbClr val="0F90C7"/>
              </a:solidFill>
              <a:latin typeface="Times" pitchFamily="-112" charset="0"/>
              <a:ea typeface="+mn-ea"/>
              <a:cs typeface="+mn-cs"/>
            </a:endParaRPr>
          </a:p>
        </p:txBody>
      </p:sp>
      <p:sp>
        <p:nvSpPr>
          <p:cNvPr id="94214"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5"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814388" y="4181475"/>
            <a:ext cx="5419725" cy="625475"/>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4217" name="Group 110"/>
          <p:cNvGrpSpPr>
            <a:grpSpLocks/>
          </p:cNvGrpSpPr>
          <p:nvPr/>
        </p:nvGrpSpPr>
        <p:grpSpPr bwMode="auto">
          <a:xfrm>
            <a:off x="7983538" y="3448050"/>
            <a:ext cx="1016000" cy="1831975"/>
            <a:chOff x="5029" y="2172"/>
            <a:chExt cx="640" cy="1154"/>
          </a:xfrm>
        </p:grpSpPr>
        <p:sp>
          <p:nvSpPr>
            <p:cNvPr id="94231"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2"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3"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4"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5"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7"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7" name="Rectangle 127"/>
            <p:cNvSpPr>
              <a:spLocks noChangeArrowheads="1"/>
            </p:cNvSpPr>
            <p:nvPr/>
          </p:nvSpPr>
          <p:spPr bwMode="auto">
            <a:xfrm>
              <a:off x="5029"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94218"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94220" name="Rectangle 130"/>
          <p:cNvSpPr>
            <a:spLocks noChangeArrowheads="1"/>
          </p:cNvSpPr>
          <p:nvPr/>
        </p:nvSpPr>
        <p:spPr bwMode="auto">
          <a:xfrm>
            <a:off x="8032750" y="3973513"/>
            <a:ext cx="981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57859" name="Rectangle 131"/>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grpSp>
        <p:nvGrpSpPr>
          <p:cNvPr id="94222" name="Group 132"/>
          <p:cNvGrpSpPr>
            <a:grpSpLocks/>
          </p:cNvGrpSpPr>
          <p:nvPr/>
        </p:nvGrpSpPr>
        <p:grpSpPr bwMode="auto">
          <a:xfrm>
            <a:off x="8061325" y="4151313"/>
            <a:ext cx="931863" cy="377825"/>
            <a:chOff x="5078" y="2615"/>
            <a:chExt cx="587" cy="238"/>
          </a:xfrm>
        </p:grpSpPr>
        <p:sp>
          <p:nvSpPr>
            <p:cNvPr id="94228"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4229"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4230"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4224" name="Text Box 13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94225"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796925" y="534988"/>
            <a:ext cx="8056563" cy="766762"/>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 Abraham Dietseidiekho</a:t>
            </a:r>
            <a:endParaRPr lang="en-US" sz="3600">
              <a:solidFill>
                <a:srgbClr val="00FF00"/>
              </a:solidFill>
              <a:latin typeface="Arial"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solidFill>
                  <a:srgbClr val="00FF00"/>
                </a:solidFill>
                <a:latin typeface="Arial" pitchFamily="-112" charset="0"/>
                <a:ea typeface="+mn-ea"/>
                <a:cs typeface="+mn-cs"/>
              </a:rPr>
              <a:t>Keriekitho</a:t>
            </a:r>
            <a:r>
              <a:rPr lang="en-US" sz="3200" b="1" i="1" dirty="0">
                <a:solidFill>
                  <a:srgbClr val="00FF00"/>
                </a:solidFill>
                <a:latin typeface="Arial" pitchFamily="-112" charset="0"/>
                <a:ea typeface="+mn-ea"/>
                <a:cs typeface="+mn-cs"/>
              </a:rPr>
              <a:t> 12: 1-3</a:t>
            </a:r>
          </a:p>
        </p:txBody>
      </p:sp>
      <p:sp>
        <p:nvSpPr>
          <p:cNvPr id="632849" name="Rectangle 17"/>
          <p:cNvSpPr>
            <a:spLocks noChangeArrowheads="1"/>
          </p:cNvSpPr>
          <p:nvPr/>
        </p:nvSpPr>
        <p:spPr bwMode="auto">
          <a:xfrm>
            <a:off x="3249613" y="1323975"/>
            <a:ext cx="3073400"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Puo Kekie</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6265"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6266" name="Group 26"/>
          <p:cNvGrpSpPr>
            <a:grpSpLocks/>
          </p:cNvGrpSpPr>
          <p:nvPr/>
        </p:nvGrpSpPr>
        <p:grpSpPr bwMode="auto">
          <a:xfrm>
            <a:off x="7994650" y="3448050"/>
            <a:ext cx="1019175" cy="1831975"/>
            <a:chOff x="5036" y="2172"/>
            <a:chExt cx="642" cy="1154"/>
          </a:xfrm>
        </p:grpSpPr>
        <p:sp>
          <p:nvSpPr>
            <p:cNvPr id="96283"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4"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5"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6"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8"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9"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Rectangle 43"/>
            <p:cNvSpPr>
              <a:spLocks noChangeArrowheads="1"/>
            </p:cNvSpPr>
            <p:nvPr/>
          </p:nvSpPr>
          <p:spPr bwMode="auto">
            <a:xfrm>
              <a:off x="5036"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sp>
          <p:nvSpPr>
            <p:cNvPr id="96300"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45"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96302" name="Rectangle 46"/>
            <p:cNvSpPr>
              <a:spLocks noChangeArrowheads="1"/>
            </p:cNvSpPr>
            <p:nvPr/>
          </p:nvSpPr>
          <p:spPr bwMode="auto">
            <a:xfrm>
              <a:off x="5060" y="2503"/>
              <a:ext cx="6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632879" name="Rectangle 47"/>
            <p:cNvSpPr>
              <a:spLocks noChangeArrowheads="1"/>
            </p:cNvSpPr>
            <p:nvPr/>
          </p:nvSpPr>
          <p:spPr bwMode="auto">
            <a:xfrm>
              <a:off x="5041" y="2824"/>
              <a:ext cx="598"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grpSp>
          <p:nvGrpSpPr>
            <p:cNvPr id="96304" name="Group 48"/>
            <p:cNvGrpSpPr>
              <a:grpSpLocks/>
            </p:cNvGrpSpPr>
            <p:nvPr/>
          </p:nvGrpSpPr>
          <p:grpSpPr bwMode="auto">
            <a:xfrm>
              <a:off x="5078" y="2615"/>
              <a:ext cx="587" cy="238"/>
              <a:chOff x="5078" y="2615"/>
              <a:chExt cx="587" cy="238"/>
            </a:xfrm>
          </p:grpSpPr>
          <p:sp>
            <p:nvSpPr>
              <p:cNvPr id="96305"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6306"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7"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5" name="Group 54"/>
          <p:cNvGrpSpPr>
            <a:grpSpLocks/>
          </p:cNvGrpSpPr>
          <p:nvPr/>
        </p:nvGrpSpPr>
        <p:grpSpPr bwMode="auto">
          <a:xfrm>
            <a:off x="938213" y="3579813"/>
            <a:ext cx="7391400" cy="2501900"/>
            <a:chOff x="618" y="2304"/>
            <a:chExt cx="4630" cy="1536"/>
          </a:xfrm>
        </p:grpSpPr>
        <p:sp>
          <p:nvSpPr>
            <p:cNvPr id="632887" name="Rectangle 55"/>
            <p:cNvSpPr>
              <a:spLocks noChangeArrowheads="1"/>
            </p:cNvSpPr>
            <p:nvPr/>
          </p:nvSpPr>
          <p:spPr bwMode="auto">
            <a:xfrm>
              <a:off x="1923" y="3248"/>
              <a:ext cx="2371" cy="58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rgbClr val="00FF00"/>
                  </a:solidFill>
                  <a:latin typeface="Arial" charset="0"/>
                </a:rPr>
                <a:t>Samuel Kenieu</a:t>
              </a:r>
            </a:p>
            <a:p>
              <a:pPr algn="ctr">
                <a:defRPr/>
              </a:pPr>
              <a:r>
                <a:rPr lang="en-US" b="1" i="1">
                  <a:solidFill>
                    <a:srgbClr val="00FF00"/>
                  </a:solidFill>
                  <a:latin typeface="Arial" charset="0"/>
                </a:rPr>
                <a:t>7:4 -16</a:t>
              </a:r>
            </a:p>
          </p:txBody>
        </p:sp>
        <p:sp>
          <p:nvSpPr>
            <p:cNvPr id="632888" name="Rectangle 56"/>
            <p:cNvSpPr>
              <a:spLocks noChangeArrowheads="1"/>
            </p:cNvSpPr>
            <p:nvPr/>
          </p:nvSpPr>
          <p:spPr bwMode="auto">
            <a:xfrm>
              <a:off x="618" y="3247"/>
              <a:ext cx="1669" cy="58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Pulakeshiizho</a:t>
              </a:r>
            </a:p>
            <a:p>
              <a:pPr algn="ctr">
                <a:defRPr/>
              </a:pPr>
              <a:r>
                <a:rPr lang="en-US" b="1" i="1">
                  <a:solidFill>
                    <a:srgbClr val="00FF00"/>
                  </a:solidFill>
                  <a:latin typeface="Arial" charset="0"/>
                </a:rPr>
                <a:t>30:1-10</a:t>
              </a:r>
            </a:p>
          </p:txBody>
        </p:sp>
        <p:sp>
          <p:nvSpPr>
            <p:cNvPr id="632889" name="Rectangle 57"/>
            <p:cNvSpPr>
              <a:spLocks noChangeArrowheads="1"/>
            </p:cNvSpPr>
            <p:nvPr/>
          </p:nvSpPr>
          <p:spPr bwMode="auto">
            <a:xfrm>
              <a:off x="3795" y="3246"/>
              <a:ext cx="1453"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rgbClr val="00FF00"/>
                  </a:solidFill>
                  <a:latin typeface="Arial" charset="0"/>
                </a:rPr>
                <a:t>Jeremiah</a:t>
              </a:r>
            </a:p>
            <a:p>
              <a:pPr algn="ctr">
                <a:defRPr/>
              </a:pPr>
              <a:r>
                <a:rPr lang="en-US" b="1" i="1">
                  <a:solidFill>
                    <a:srgbClr val="00FF00"/>
                  </a:solidFill>
                  <a:latin typeface="Arial" charset="0"/>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THEJA</a:t>
              </a:r>
            </a:p>
          </p:txBody>
        </p:sp>
        <p:sp>
          <p:nvSpPr>
            <p:cNvPr id="632891" name="Text Box 59"/>
            <p:cNvSpPr txBox="1">
              <a:spLocks noChangeArrowheads="1"/>
            </p:cNvSpPr>
            <p:nvPr/>
          </p:nvSpPr>
          <p:spPr bwMode="auto">
            <a:xfrm>
              <a:off x="1846" y="2312"/>
              <a:ext cx="1823" cy="40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NUOLHOU</a:t>
              </a:r>
            </a:p>
          </p:txBody>
        </p:sp>
        <p:sp>
          <p:nvSpPr>
            <p:cNvPr id="632892" name="Text Box 60"/>
            <p:cNvSpPr txBox="1">
              <a:spLocks noChangeArrowheads="1"/>
            </p:cNvSpPr>
            <p:nvPr/>
          </p:nvSpPr>
          <p:spPr bwMode="auto">
            <a:xfrm>
              <a:off x="944" y="2305"/>
              <a:ext cx="997"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KIJII</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err="1">
                  <a:solidFill>
                    <a:srgbClr val="FAFD00"/>
                  </a:solidFill>
                  <a:latin typeface="Arial" pitchFamily="-112" charset="0"/>
                  <a:ea typeface="+mn-ea"/>
                  <a:cs typeface="+mn-cs"/>
                </a:rPr>
                <a:t>Kijii</a:t>
              </a:r>
              <a:endParaRPr lang="en-US" sz="4000" dirty="0">
                <a:solidFill>
                  <a:srgbClr val="FAFD00"/>
                </a:solidFill>
                <a:latin typeface="Arial" pitchFamily="-112" charset="0"/>
                <a:ea typeface="+mn-ea"/>
                <a:cs typeface="+mn-cs"/>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err="1">
                  <a:solidFill>
                    <a:srgbClr val="FAFD00"/>
                  </a:solidFill>
                  <a:latin typeface="Arial" pitchFamily="-112" charset="0"/>
                  <a:ea typeface="+mn-ea"/>
                  <a:cs typeface="+mn-cs"/>
                </a:rPr>
                <a:t>Kesau</a:t>
              </a:r>
              <a:endParaRPr lang="en-US" sz="4000" dirty="0">
                <a:solidFill>
                  <a:srgbClr val="FAFD00"/>
                </a:solidFill>
                <a:latin typeface="Arial" pitchFamily="-112" charset="0"/>
                <a:ea typeface="+mn-ea"/>
                <a:cs typeface="+mn-cs"/>
              </a:endParaRPr>
            </a:p>
          </p:txBody>
        </p:sp>
        <p:sp>
          <p:nvSpPr>
            <p:cNvPr id="632895" name="Text Box 63"/>
            <p:cNvSpPr txBox="1">
              <a:spLocks noChangeArrowheads="1"/>
            </p:cNvSpPr>
            <p:nvPr/>
          </p:nvSpPr>
          <p:spPr bwMode="auto">
            <a:xfrm>
              <a:off x="2171" y="2757"/>
              <a:ext cx="1369"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David</a:t>
              </a:r>
            </a:p>
          </p:txBody>
        </p:sp>
      </p:grpSp>
      <p:sp>
        <p:nvSpPr>
          <p:cNvPr id="632896" name="Text Box 64"/>
          <p:cNvSpPr txBox="1">
            <a:spLocks noChangeArrowheads="1"/>
          </p:cNvSpPr>
          <p:nvPr/>
        </p:nvSpPr>
        <p:spPr bwMode="auto">
          <a:xfrm>
            <a:off x="5302250" y="3579813"/>
            <a:ext cx="2752725" cy="646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THEJA</a:t>
            </a:r>
          </a:p>
        </p:txBody>
      </p:sp>
      <p:sp>
        <p:nvSpPr>
          <p:cNvPr id="632897" name="Text Box 65"/>
          <p:cNvSpPr txBox="1">
            <a:spLocks noChangeArrowheads="1"/>
          </p:cNvSpPr>
          <p:nvPr/>
        </p:nvSpPr>
        <p:spPr bwMode="auto">
          <a:xfrm>
            <a:off x="2363788" y="3602038"/>
            <a:ext cx="3981450" cy="646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NUOLHOU</a:t>
            </a:r>
          </a:p>
        </p:txBody>
      </p:sp>
      <p:sp>
        <p:nvSpPr>
          <p:cNvPr id="632898" name="Text Box 66"/>
          <p:cNvSpPr txBox="1">
            <a:spLocks noChangeArrowheads="1"/>
          </p:cNvSpPr>
          <p:nvPr/>
        </p:nvSpPr>
        <p:spPr bwMode="auto">
          <a:xfrm>
            <a:off x="1438275" y="3590925"/>
            <a:ext cx="1666875" cy="646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KIJII</a:t>
            </a:r>
          </a:p>
        </p:txBody>
      </p:sp>
      <p:sp>
        <p:nvSpPr>
          <p:cNvPr id="632899" name="AutoShape 67"/>
          <p:cNvSpPr>
            <a:spLocks noChangeArrowheads="1"/>
          </p:cNvSpPr>
          <p:nvPr/>
        </p:nvSpPr>
        <p:spPr bwMode="auto">
          <a:xfrm>
            <a:off x="1504950" y="360045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003300"/>
            <a:ext cx="3035300" cy="48069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30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08" name="Rectangle 5"/>
          <p:cNvSpPr>
            <a:spLocks noChangeArrowheads="1"/>
          </p:cNvSpPr>
          <p:nvPr/>
        </p:nvSpPr>
        <p:spPr bwMode="auto">
          <a:xfrm>
            <a:off x="3441700" y="879475"/>
            <a:ext cx="21701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9830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6211888" y="928688"/>
            <a:ext cx="1604962"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9831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1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8316" name="Group 15"/>
          <p:cNvGrpSpPr>
            <a:grpSpLocks/>
          </p:cNvGrpSpPr>
          <p:nvPr/>
        </p:nvGrpSpPr>
        <p:grpSpPr bwMode="auto">
          <a:xfrm>
            <a:off x="901700" y="2603500"/>
            <a:ext cx="2201863" cy="1765300"/>
            <a:chOff x="568" y="1640"/>
            <a:chExt cx="1387" cy="1112"/>
          </a:xfrm>
        </p:grpSpPr>
        <p:grpSp>
          <p:nvGrpSpPr>
            <p:cNvPr id="98387"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39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9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98317"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PESO      PEKHRO</a:t>
            </a:r>
          </a:p>
        </p:txBody>
      </p:sp>
      <p:sp>
        <p:nvSpPr>
          <p:cNvPr id="98318"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98319"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0"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1"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2"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0"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1"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2"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98334"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5"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7955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SIEDZEKESIKO</a:t>
            </a:r>
          </a:p>
        </p:txBody>
      </p:sp>
      <p:grpSp>
        <p:nvGrpSpPr>
          <p:cNvPr id="4"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Peso: Jeroboam</a:t>
              </a:r>
              <a:endParaRPr lang="en-US" b="1">
                <a:solidFill>
                  <a:srgbClr val="A8001C"/>
                </a:solidFill>
                <a:latin typeface="Comic Sans MS" charset="0"/>
              </a:endParaRPr>
            </a:p>
          </p:txBody>
        </p:sp>
        <p:sp>
          <p:nvSpPr>
            <p:cNvPr id="459826" name="Rectangle 50"/>
            <p:cNvSpPr>
              <a:spLocks noChangeArrowheads="1"/>
            </p:cNvSpPr>
            <p:nvPr/>
          </p:nvSpPr>
          <p:spPr bwMode="auto">
            <a:xfrm>
              <a:off x="2922" y="2909"/>
              <a:ext cx="2084"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Pekhro: Rehoboam</a:t>
              </a:r>
              <a:endParaRPr lang="en-US" b="1">
                <a:solidFill>
                  <a:srgbClr val="A8001C"/>
                </a:solidFill>
                <a:latin typeface="Comic Sans MS" charset="0"/>
              </a:endParaRPr>
            </a:p>
          </p:txBody>
        </p:sp>
      </p:grpSp>
      <p:grpSp>
        <p:nvGrpSpPr>
          <p:cNvPr id="5"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KEDI KEVI BAMO</a:t>
              </a:r>
              <a:endParaRPr lang="en-US" b="1">
                <a:solidFill>
                  <a:srgbClr val="A8001C"/>
                </a:solidFill>
                <a:latin typeface="Comic Sans MS"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KEDI KEVI </a:t>
              </a:r>
              <a:r>
                <a:rPr lang="en-US" sz="2400" b="1" u="sng">
                  <a:solidFill>
                    <a:srgbClr val="A8001C"/>
                  </a:solidFill>
                  <a:latin typeface="Comic Sans MS" charset="0"/>
                </a:rPr>
                <a:t>HOYO</a:t>
              </a:r>
              <a:r>
                <a:rPr lang="en-US" sz="2400" b="1">
                  <a:solidFill>
                    <a:srgbClr val="A8001C"/>
                  </a:solidFill>
                  <a:latin typeface="Comic Sans MS" charset="0"/>
                </a:rPr>
                <a:t> BA</a:t>
              </a:r>
              <a:endParaRPr lang="en-US" b="1">
                <a:solidFill>
                  <a:srgbClr val="A8001C"/>
                </a:solidFill>
                <a:latin typeface="Comic Sans MS" charset="0"/>
              </a:endParaRPr>
            </a:p>
          </p:txBody>
        </p:sp>
      </p:grpSp>
      <p:sp>
        <p:nvSpPr>
          <p:cNvPr id="98339" name="Text Box 83"/>
          <p:cNvSpPr txBox="1">
            <a:spLocks noChangeArrowheads="1"/>
          </p:cNvSpPr>
          <p:nvPr/>
        </p:nvSpPr>
        <p:spPr bwMode="auto">
          <a:xfrm>
            <a:off x="1765300" y="-12700"/>
            <a:ext cx="4289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Kediko Kerieu 12 nu vo Kediko Kenieu 24</a:t>
            </a:r>
          </a:p>
        </p:txBody>
      </p:sp>
      <p:grpSp>
        <p:nvGrpSpPr>
          <p:cNvPr id="98340" name="Group 133"/>
          <p:cNvGrpSpPr>
            <a:grpSpLocks/>
          </p:cNvGrpSpPr>
          <p:nvPr/>
        </p:nvGrpSpPr>
        <p:grpSpPr bwMode="auto">
          <a:xfrm>
            <a:off x="7994650" y="3448050"/>
            <a:ext cx="1004888" cy="1831975"/>
            <a:chOff x="5036" y="2172"/>
            <a:chExt cx="633" cy="1154"/>
          </a:xfrm>
        </p:grpSpPr>
        <p:grpSp>
          <p:nvGrpSpPr>
            <p:cNvPr id="98364" name="Group 134"/>
            <p:cNvGrpSpPr>
              <a:grpSpLocks/>
            </p:cNvGrpSpPr>
            <p:nvPr/>
          </p:nvGrpSpPr>
          <p:grpSpPr bwMode="auto">
            <a:xfrm>
              <a:off x="5036" y="2172"/>
              <a:ext cx="633" cy="1154"/>
              <a:chOff x="5036" y="2172"/>
              <a:chExt cx="633" cy="1154"/>
            </a:xfrm>
          </p:grpSpPr>
          <p:sp>
            <p:nvSpPr>
              <p:cNvPr id="98366"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67"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68"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69"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0"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71"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72"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4"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5"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6"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7"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8"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9"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0"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1"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2" name="Rectangle 151"/>
              <p:cNvSpPr>
                <a:spLocks noChangeArrowheads="1"/>
              </p:cNvSpPr>
              <p:nvPr/>
            </p:nvSpPr>
            <p:spPr bwMode="auto">
              <a:xfrm>
                <a:off x="5036"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98365"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3343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a:t>
            </a:r>
          </a:p>
        </p:txBody>
      </p:sp>
      <p:sp>
        <p:nvSpPr>
          <p:cNvPr id="98342" name="Rectangle 155"/>
          <p:cNvSpPr>
            <a:spLocks noChangeArrowheads="1"/>
          </p:cNvSpPr>
          <p:nvPr/>
        </p:nvSpPr>
        <p:spPr bwMode="auto">
          <a:xfrm>
            <a:off x="8032750" y="3973513"/>
            <a:ext cx="923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59934" name="Rectangle 158"/>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98344"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5"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46"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8347" name="Group 162"/>
          <p:cNvGrpSpPr>
            <a:grpSpLocks/>
          </p:cNvGrpSpPr>
          <p:nvPr/>
        </p:nvGrpSpPr>
        <p:grpSpPr bwMode="auto">
          <a:xfrm>
            <a:off x="8061325" y="4151313"/>
            <a:ext cx="931863" cy="377825"/>
            <a:chOff x="5078" y="2615"/>
            <a:chExt cx="587" cy="238"/>
          </a:xfrm>
        </p:grpSpPr>
        <p:sp>
          <p:nvSpPr>
            <p:cNvPr id="98361"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8362"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63"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98349" name="Text Box 167"/>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59945" name="Rectangle 169"/>
          <p:cNvSpPr>
            <a:spLocks noChangeArrowheads="1"/>
          </p:cNvSpPr>
          <p:nvPr/>
        </p:nvSpPr>
        <p:spPr bwMode="auto">
          <a:xfrm>
            <a:off x="6165850" y="2227263"/>
            <a:ext cx="3546475" cy="1243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500" b="1" i="1" dirty="0">
                <a:solidFill>
                  <a:schemeClr val="tx1"/>
                </a:solidFill>
                <a:latin typeface="Helvetica" pitchFamily="-112" charset="0"/>
                <a:ea typeface="+mn-ea"/>
                <a:cs typeface="+mn-cs"/>
              </a:rPr>
              <a:t>Sam </a:t>
            </a:r>
            <a:r>
              <a:rPr lang="en-US" sz="2500" b="1" i="1" dirty="0" err="1">
                <a:solidFill>
                  <a:schemeClr val="tx1"/>
                </a:solidFill>
                <a:latin typeface="Helvetica" pitchFamily="-112" charset="0"/>
                <a:ea typeface="+mn-ea"/>
                <a:cs typeface="+mn-cs"/>
              </a:rPr>
              <a:t>Kenieu</a:t>
            </a:r>
            <a:r>
              <a:rPr lang="en-US" sz="2500" b="1" i="1" dirty="0">
                <a:solidFill>
                  <a:schemeClr val="tx1"/>
                </a:solidFill>
                <a:latin typeface="Helvetica" pitchFamily="-112" charset="0"/>
                <a:ea typeface="+mn-ea"/>
                <a:cs typeface="+mn-cs"/>
              </a:rPr>
              <a:t> 7:4-16</a:t>
            </a:r>
          </a:p>
          <a:p>
            <a:pPr>
              <a:defRPr/>
            </a:pPr>
            <a:r>
              <a:rPr lang="en-US" sz="2500" b="1" i="1" dirty="0" err="1">
                <a:solidFill>
                  <a:schemeClr val="tx1"/>
                </a:solidFill>
                <a:latin typeface="Helvetica" pitchFamily="-112" charset="0"/>
                <a:ea typeface="+mn-ea"/>
                <a:cs typeface="+mn-cs"/>
              </a:rPr>
              <a:t>Seyiedze</a:t>
            </a:r>
            <a:r>
              <a:rPr lang="en-US" sz="2500" b="1" i="1" dirty="0">
                <a:solidFill>
                  <a:schemeClr val="tx1"/>
                </a:solidFill>
                <a:latin typeface="Helvetica" pitchFamily="-112" charset="0"/>
                <a:ea typeface="+mn-ea"/>
                <a:cs typeface="+mn-cs"/>
              </a:rPr>
              <a:t> </a:t>
            </a:r>
            <a:r>
              <a:rPr lang="en-US" sz="2500" b="1" i="1" dirty="0" err="1">
                <a:solidFill>
                  <a:schemeClr val="tx1"/>
                </a:solidFill>
                <a:latin typeface="Helvetica" pitchFamily="-112" charset="0"/>
                <a:ea typeface="+mn-ea"/>
                <a:cs typeface="+mn-cs"/>
              </a:rPr>
              <a:t>Kerieu</a:t>
            </a:r>
            <a:endParaRPr lang="en-US" sz="2500" b="1" i="1" dirty="0">
              <a:solidFill>
                <a:schemeClr val="tx1"/>
              </a:solidFill>
              <a:latin typeface="Helvetica" pitchFamily="-112" charset="0"/>
              <a:ea typeface="+mn-ea"/>
              <a:cs typeface="+mn-cs"/>
            </a:endParaRPr>
          </a:p>
          <a:p>
            <a:pPr>
              <a:defRPr/>
            </a:pPr>
            <a:r>
              <a:rPr lang="en-US" sz="2500" b="1" i="1" dirty="0">
                <a:solidFill>
                  <a:schemeClr val="tx1"/>
                </a:solidFill>
                <a:latin typeface="Helvetica" pitchFamily="-112" charset="0"/>
                <a:ea typeface="+mn-ea"/>
                <a:cs typeface="+mn-cs"/>
              </a:rPr>
              <a:t>17:3-15</a:t>
            </a:r>
          </a:p>
        </p:txBody>
      </p:sp>
      <p:sp>
        <p:nvSpPr>
          <p:cNvPr id="459978" name="Oval 202"/>
          <p:cNvSpPr>
            <a:spLocks noChangeArrowheads="1"/>
          </p:cNvSpPr>
          <p:nvPr/>
        </p:nvSpPr>
        <p:spPr bwMode="auto">
          <a:xfrm>
            <a:off x="3205163" y="4100513"/>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8352" name="Group 106"/>
          <p:cNvGrpSpPr>
            <a:grpSpLocks/>
          </p:cNvGrpSpPr>
          <p:nvPr/>
        </p:nvGrpSpPr>
        <p:grpSpPr bwMode="auto">
          <a:xfrm>
            <a:off x="496888" y="0"/>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98353" name="Group 311"/>
          <p:cNvGrpSpPr>
            <a:grpSpLocks/>
          </p:cNvGrpSpPr>
          <p:nvPr/>
        </p:nvGrpSpPr>
        <p:grpSpPr bwMode="auto">
          <a:xfrm>
            <a:off x="6238875" y="1504950"/>
            <a:ext cx="1006475" cy="806450"/>
            <a:chOff x="10105316" y="2127742"/>
            <a:chExt cx="490304" cy="408848"/>
          </a:xfrm>
        </p:grpSpPr>
        <p:pic>
          <p:nvPicPr>
            <p:cNvPr id="98357" name="Picture 104"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8"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grpSp>
        <p:nvGrpSpPr>
          <p:cNvPr id="98354" name="Group 314"/>
          <p:cNvGrpSpPr>
            <a:grpSpLocks/>
          </p:cNvGrpSpPr>
          <p:nvPr/>
        </p:nvGrpSpPr>
        <p:grpSpPr bwMode="auto">
          <a:xfrm>
            <a:off x="6311900" y="3603625"/>
            <a:ext cx="1001713" cy="808038"/>
            <a:chOff x="9566458" y="3548378"/>
            <a:chExt cx="487964" cy="409361"/>
          </a:xfrm>
        </p:grpSpPr>
        <p:pic>
          <p:nvPicPr>
            <p:cNvPr id="98355" name="Picture 107"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9566458" y="3555572"/>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6" name="Rectangle 273"/>
            <p:cNvSpPr>
              <a:spLocks noChangeArrowheads="1"/>
            </p:cNvSpPr>
            <p:nvPr/>
          </p:nvSpPr>
          <p:spPr bwMode="auto">
            <a:xfrm>
              <a:off x="9566903" y="3548378"/>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DK</a:t>
              </a:r>
              <a:endParaRPr lang="en-US" sz="4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014413"/>
            <a:ext cx="3035300" cy="4783137"/>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3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5"/>
          <p:cNvSpPr>
            <a:spLocks noChangeArrowheads="1"/>
          </p:cNvSpPr>
          <p:nvPr/>
        </p:nvSpPr>
        <p:spPr bwMode="auto">
          <a:xfrm>
            <a:off x="3427413" y="903288"/>
            <a:ext cx="21701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1003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6189663" y="928688"/>
            <a:ext cx="20177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10035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0363" name="Group 15"/>
          <p:cNvGrpSpPr>
            <a:grpSpLocks/>
          </p:cNvGrpSpPr>
          <p:nvPr/>
        </p:nvGrpSpPr>
        <p:grpSpPr bwMode="auto">
          <a:xfrm>
            <a:off x="901700" y="2603500"/>
            <a:ext cx="2201863" cy="1765300"/>
            <a:chOff x="568" y="1640"/>
            <a:chExt cx="1387" cy="1112"/>
          </a:xfrm>
        </p:grpSpPr>
        <p:grpSp>
          <p:nvGrpSpPr>
            <p:cNvPr id="100435"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43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100364"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PESO      PEKHRO</a:t>
            </a:r>
          </a:p>
        </p:txBody>
      </p:sp>
      <p:sp>
        <p:nvSpPr>
          <p:cNvPr id="100365"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100366"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7"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8"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7"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8"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29400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KEZA</a:t>
            </a:r>
            <a:r>
              <a:rPr lang="en-US" b="1">
                <a:solidFill>
                  <a:schemeClr val="accent1"/>
                </a:solidFill>
                <a:effectLst>
                  <a:outerShdw blurRad="38100" dist="38100" dir="2700000" algn="tl">
                    <a:srgbClr val="000000"/>
                  </a:outerShdw>
                </a:effectLst>
                <a:latin typeface="Times" charset="0"/>
              </a:rPr>
              <a:t> &gt;&gt;&gt;&gt;</a:t>
            </a:r>
          </a:p>
        </p:txBody>
      </p:sp>
      <p:sp>
        <p:nvSpPr>
          <p:cNvPr id="100381"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2"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7955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SIEDZEKESIKO</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0883" name="Text Box 83"/>
          <p:cNvSpPr txBox="1">
            <a:spLocks noChangeArrowheads="1"/>
          </p:cNvSpPr>
          <p:nvPr/>
        </p:nvSpPr>
        <p:spPr bwMode="auto">
          <a:xfrm>
            <a:off x="1765300" y="-9525"/>
            <a:ext cx="2516188"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17:6</a:t>
            </a:r>
          </a:p>
        </p:txBody>
      </p:sp>
      <p:sp>
        <p:nvSpPr>
          <p:cNvPr id="100388"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89"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0391" name="Text Box 145"/>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grpSp>
        <p:nvGrpSpPr>
          <p:cNvPr id="100392" name="Group 173"/>
          <p:cNvGrpSpPr>
            <a:grpSpLocks/>
          </p:cNvGrpSpPr>
          <p:nvPr/>
        </p:nvGrpSpPr>
        <p:grpSpPr bwMode="auto">
          <a:xfrm>
            <a:off x="6088063" y="1376363"/>
            <a:ext cx="3494087" cy="4135437"/>
            <a:chOff x="3826" y="867"/>
            <a:chExt cx="2201" cy="2605"/>
          </a:xfrm>
        </p:grpSpPr>
        <p:sp>
          <p:nvSpPr>
            <p:cNvPr id="460947" name="Rectangle 147"/>
            <p:cNvSpPr>
              <a:spLocks noChangeArrowheads="1"/>
            </p:cNvSpPr>
            <p:nvPr/>
          </p:nvSpPr>
          <p:spPr bwMode="auto">
            <a:xfrm>
              <a:off x="3933" y="2873"/>
              <a:ext cx="1015"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err="1">
                  <a:solidFill>
                    <a:schemeClr val="tx1"/>
                  </a:solidFill>
                  <a:latin typeface="Helvetica" pitchFamily="-112" charset="0"/>
                  <a:ea typeface="+mn-ea"/>
                  <a:cs typeface="+mn-cs"/>
                </a:rPr>
                <a:t>Jer</a:t>
              </a:r>
              <a:r>
                <a:rPr lang="en-US" b="1" i="1" dirty="0">
                  <a:solidFill>
                    <a:schemeClr val="tx1"/>
                  </a:solidFill>
                  <a:latin typeface="Helvetica" pitchFamily="-112" charset="0"/>
                  <a:ea typeface="+mn-ea"/>
                  <a:cs typeface="+mn-cs"/>
                </a:rPr>
                <a:t> 31:       31-33</a:t>
              </a:r>
            </a:p>
          </p:txBody>
        </p:sp>
        <p:sp>
          <p:nvSpPr>
            <p:cNvPr id="460948" name="Rectangle 148"/>
            <p:cNvSpPr>
              <a:spLocks noChangeArrowheads="1"/>
            </p:cNvSpPr>
            <p:nvPr/>
          </p:nvSpPr>
          <p:spPr bwMode="auto">
            <a:xfrm>
              <a:off x="3826" y="1416"/>
              <a:ext cx="2201" cy="78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500" b="1" i="1" dirty="0">
                  <a:solidFill>
                    <a:schemeClr val="tx1"/>
                  </a:solidFill>
                  <a:latin typeface="Helvetica" pitchFamily="-112" charset="0"/>
                  <a:ea typeface="+mn-ea"/>
                  <a:cs typeface="+mn-cs"/>
                </a:rPr>
                <a:t>Sam Kenieu7: 4-16</a:t>
              </a:r>
            </a:p>
            <a:p>
              <a:pPr>
                <a:defRPr/>
              </a:pPr>
              <a:r>
                <a:rPr lang="en-US" sz="2500" b="1" i="1" dirty="0" err="1">
                  <a:solidFill>
                    <a:schemeClr val="tx1"/>
                  </a:solidFill>
                  <a:latin typeface="Helvetica" pitchFamily="-112" charset="0"/>
                  <a:ea typeface="+mn-ea"/>
                  <a:cs typeface="+mn-cs"/>
                </a:rPr>
                <a:t>Seyiedze</a:t>
              </a:r>
              <a:r>
                <a:rPr lang="en-US" sz="2500" b="1" i="1" dirty="0">
                  <a:solidFill>
                    <a:schemeClr val="tx1"/>
                  </a:solidFill>
                  <a:latin typeface="Helvetica" pitchFamily="-112" charset="0"/>
                  <a:ea typeface="+mn-ea"/>
                  <a:cs typeface="+mn-cs"/>
                </a:rPr>
                <a:t> </a:t>
              </a:r>
              <a:r>
                <a:rPr lang="en-US" sz="2500" b="1" i="1" dirty="0" err="1">
                  <a:solidFill>
                    <a:schemeClr val="tx1"/>
                  </a:solidFill>
                  <a:latin typeface="Helvetica" pitchFamily="-112" charset="0"/>
                  <a:ea typeface="+mn-ea"/>
                  <a:cs typeface="+mn-cs"/>
                </a:rPr>
                <a:t>Kerieu</a:t>
              </a:r>
              <a:r>
                <a:rPr lang="en-US" sz="2500" b="1" i="1" dirty="0">
                  <a:solidFill>
                    <a:schemeClr val="tx1"/>
                  </a:solidFill>
                  <a:latin typeface="Helvetica" pitchFamily="-112" charset="0"/>
                  <a:ea typeface="+mn-ea"/>
                  <a:cs typeface="+mn-cs"/>
                </a:rPr>
                <a:t> </a:t>
              </a:r>
            </a:p>
            <a:p>
              <a:pPr>
                <a:defRPr/>
              </a:pPr>
              <a:r>
                <a:rPr lang="en-US" sz="2500" b="1" i="1" dirty="0">
                  <a:solidFill>
                    <a:schemeClr val="tx1"/>
                  </a:solidFill>
                  <a:latin typeface="Helvetica" pitchFamily="-112" charset="0"/>
                  <a:ea typeface="+mn-ea"/>
                  <a:cs typeface="+mn-cs"/>
                </a:rPr>
                <a:t>17:3-15</a:t>
              </a:r>
            </a:p>
          </p:txBody>
        </p:sp>
        <p:sp>
          <p:nvSpPr>
            <p:cNvPr id="460960" name="Text Box 160"/>
            <p:cNvSpPr txBox="1">
              <a:spLocks noChangeArrowheads="1"/>
            </p:cNvSpPr>
            <p:nvPr/>
          </p:nvSpPr>
          <p:spPr bwMode="auto">
            <a:xfrm>
              <a:off x="4021" y="867"/>
              <a:ext cx="544" cy="44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endParaRPr lang="en-US" sz="4000" i="1">
                <a:solidFill>
                  <a:schemeClr val="tx1"/>
                </a:solidFill>
                <a:latin typeface="Kosher-Normal" pitchFamily="-112" charset="0"/>
                <a:ea typeface="+mn-ea"/>
                <a:cs typeface="+mn-cs"/>
              </a:endParaRPr>
            </a:p>
          </p:txBody>
        </p:sp>
      </p:grpSp>
      <p:grpSp>
        <p:nvGrpSpPr>
          <p:cNvPr id="100393" name="Group 174"/>
          <p:cNvGrpSpPr>
            <a:grpSpLocks/>
          </p:cNvGrpSpPr>
          <p:nvPr/>
        </p:nvGrpSpPr>
        <p:grpSpPr bwMode="auto">
          <a:xfrm>
            <a:off x="7994650" y="3448050"/>
            <a:ext cx="1004888" cy="1831975"/>
            <a:chOff x="5036" y="2172"/>
            <a:chExt cx="633" cy="1154"/>
          </a:xfrm>
        </p:grpSpPr>
        <p:grpSp>
          <p:nvGrpSpPr>
            <p:cNvPr id="100413" name="Group 175"/>
            <p:cNvGrpSpPr>
              <a:grpSpLocks/>
            </p:cNvGrpSpPr>
            <p:nvPr/>
          </p:nvGrpSpPr>
          <p:grpSpPr bwMode="auto">
            <a:xfrm>
              <a:off x="5036" y="2172"/>
              <a:ext cx="633" cy="1154"/>
              <a:chOff x="5036" y="2172"/>
              <a:chExt cx="633" cy="1154"/>
            </a:xfrm>
          </p:grpSpPr>
          <p:sp>
            <p:nvSpPr>
              <p:cNvPr id="100415"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16"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17"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18"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9"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20"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21"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4"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5"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6"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7"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8"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9"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0"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1" name="Rectangle 192"/>
              <p:cNvSpPr>
                <a:spLocks noChangeArrowheads="1"/>
              </p:cNvSpPr>
              <p:nvPr/>
            </p:nvSpPr>
            <p:spPr bwMode="auto">
              <a:xfrm>
                <a:off x="5036"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00414"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00395" name="Rectangle 195"/>
          <p:cNvSpPr>
            <a:spLocks noChangeArrowheads="1"/>
          </p:cNvSpPr>
          <p:nvPr/>
        </p:nvSpPr>
        <p:spPr bwMode="auto">
          <a:xfrm>
            <a:off x="8032750" y="3973513"/>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0996" name="Rectangle 196"/>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00397"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398"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399"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0" name="Group 200"/>
          <p:cNvGrpSpPr>
            <a:grpSpLocks/>
          </p:cNvGrpSpPr>
          <p:nvPr/>
        </p:nvGrpSpPr>
        <p:grpSpPr bwMode="auto">
          <a:xfrm>
            <a:off x="8061325" y="4151313"/>
            <a:ext cx="931863" cy="377825"/>
            <a:chOff x="5078" y="2615"/>
            <a:chExt cx="587" cy="238"/>
          </a:xfrm>
        </p:grpSpPr>
        <p:sp>
          <p:nvSpPr>
            <p:cNvPr id="100410"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11"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12"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1"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00402" name="Group 311"/>
          <p:cNvGrpSpPr>
            <a:grpSpLocks/>
          </p:cNvGrpSpPr>
          <p:nvPr/>
        </p:nvGrpSpPr>
        <p:grpSpPr bwMode="auto">
          <a:xfrm>
            <a:off x="6238875" y="1504950"/>
            <a:ext cx="1006475" cy="806450"/>
            <a:chOff x="10105316" y="2127742"/>
            <a:chExt cx="490304" cy="408848"/>
          </a:xfrm>
        </p:grpSpPr>
        <p:pic>
          <p:nvPicPr>
            <p:cNvPr id="100406" name="Picture 104"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07"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grpSp>
        <p:nvGrpSpPr>
          <p:cNvPr id="100403" name="Group 314"/>
          <p:cNvGrpSpPr>
            <a:grpSpLocks/>
          </p:cNvGrpSpPr>
          <p:nvPr/>
        </p:nvGrpSpPr>
        <p:grpSpPr bwMode="auto">
          <a:xfrm>
            <a:off x="6311900" y="3603625"/>
            <a:ext cx="1001713" cy="808038"/>
            <a:chOff x="9566458" y="3548378"/>
            <a:chExt cx="487964" cy="409361"/>
          </a:xfrm>
        </p:grpSpPr>
        <p:pic>
          <p:nvPicPr>
            <p:cNvPr id="100404" name="Picture 107"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9566458" y="3555572"/>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05" name="Rectangle 273"/>
            <p:cNvSpPr>
              <a:spLocks noChangeArrowheads="1"/>
            </p:cNvSpPr>
            <p:nvPr/>
          </p:nvSpPr>
          <p:spPr bwMode="auto">
            <a:xfrm>
              <a:off x="9566903" y="3548378"/>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DK</a:t>
              </a:r>
              <a:endParaRPr lang="en-US" sz="4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242" name="Group 56"/>
          <p:cNvGrpSpPr>
            <a:grpSpLocks/>
          </p:cNvGrpSpPr>
          <p:nvPr/>
        </p:nvGrpSpPr>
        <p:grpSpPr bwMode="auto">
          <a:xfrm>
            <a:off x="8018463" y="3429000"/>
            <a:ext cx="969962" cy="773113"/>
            <a:chOff x="5051" y="2160"/>
            <a:chExt cx="611" cy="487"/>
          </a:xfrm>
        </p:grpSpPr>
        <p:sp>
          <p:nvSpPr>
            <p:cNvPr id="10285"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6"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87" name="Freeform 8"/>
            <p:cNvSpPr>
              <a:spLocks/>
            </p:cNvSpPr>
            <p:nvPr/>
          </p:nvSpPr>
          <p:spPr bwMode="auto">
            <a:xfrm>
              <a:off x="5414" y="223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8"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9"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90"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91"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2"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4" name="Rectangle 15"/>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0295" name="Rectangle 16"/>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0296" name="Rectangle 17"/>
            <p:cNvSpPr>
              <a:spLocks noChangeArrowheads="1"/>
            </p:cNvSpPr>
            <p:nvPr/>
          </p:nvSpPr>
          <p:spPr bwMode="auto">
            <a:xfrm>
              <a:off x="5062" y="2416"/>
              <a:ext cx="6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Kezawata</a:t>
              </a:r>
            </a:p>
            <a:p>
              <a:endParaRPr lang="en-US" sz="900" b="1">
                <a:solidFill>
                  <a:srgbClr val="000000"/>
                </a:solidFill>
                <a:latin typeface="Helvetica" charset="0"/>
              </a:endParaRPr>
            </a:p>
          </p:txBody>
        </p:sp>
      </p:grpSp>
      <p:grpSp>
        <p:nvGrpSpPr>
          <p:cNvPr id="10243" name="Group 18"/>
          <p:cNvGrpSpPr>
            <a:grpSpLocks/>
          </p:cNvGrpSpPr>
          <p:nvPr/>
        </p:nvGrpSpPr>
        <p:grpSpPr bwMode="auto">
          <a:xfrm>
            <a:off x="5473700" y="2120900"/>
            <a:ext cx="558800" cy="3644900"/>
            <a:chOff x="3448" y="1336"/>
            <a:chExt cx="352" cy="2296"/>
          </a:xfrm>
        </p:grpSpPr>
        <p:grpSp>
          <p:nvGrpSpPr>
            <p:cNvPr id="10281"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024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grpSp>
      <p:sp>
        <p:nvSpPr>
          <p:cNvPr id="528410" name="Text Box 26"/>
          <p:cNvSpPr txBox="1">
            <a:spLocks noChangeArrowheads="1"/>
          </p:cNvSpPr>
          <p:nvPr/>
        </p:nvSpPr>
        <p:spPr bwMode="auto">
          <a:xfrm>
            <a:off x="5505450" y="1574800"/>
            <a:ext cx="2298700" cy="5540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dirty="0">
                <a:solidFill>
                  <a:srgbClr val="00FF00"/>
                </a:solidFill>
                <a:latin typeface="Comic Sans MS" pitchFamily="-112" charset="0"/>
                <a:ea typeface="+mn-ea"/>
                <a:cs typeface="+mn-cs"/>
              </a:rPr>
              <a:t>Galilee</a:t>
            </a:r>
          </a:p>
          <a:p>
            <a:pPr>
              <a:spcBef>
                <a:spcPct val="50000"/>
              </a:spcBef>
              <a:defRPr/>
            </a:pPr>
            <a:r>
              <a:rPr lang="en-US" sz="1200" i="1" dirty="0" err="1">
                <a:solidFill>
                  <a:srgbClr val="00FF00"/>
                </a:solidFill>
                <a:latin typeface="Comic Sans MS" pitchFamily="-112" charset="0"/>
                <a:ea typeface="+mn-ea"/>
                <a:cs typeface="+mn-cs"/>
              </a:rPr>
              <a:t>Dziikezha</a:t>
            </a:r>
            <a:endParaRPr lang="en-US" sz="1200" i="1" dirty="0">
              <a:solidFill>
                <a:srgbClr val="00FF00"/>
              </a:solidFill>
              <a:latin typeface="Comic Sans MS" pitchFamily="-112" charset="0"/>
              <a:ea typeface="+mn-ea"/>
              <a:cs typeface="+mn-cs"/>
            </a:endParaRPr>
          </a:p>
        </p:txBody>
      </p:sp>
      <p:sp>
        <p:nvSpPr>
          <p:cNvPr id="528411" name="Text Box 27"/>
          <p:cNvSpPr txBox="1">
            <a:spLocks noChangeArrowheads="1"/>
          </p:cNvSpPr>
          <p:nvPr/>
        </p:nvSpPr>
        <p:spPr bwMode="auto">
          <a:xfrm>
            <a:off x="5518150" y="2698750"/>
            <a:ext cx="1731963"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FF00"/>
                </a:solidFill>
                <a:latin typeface="Comic Sans MS" pitchFamily="-112" charset="0"/>
                <a:ea typeface="+mn-ea"/>
                <a:cs typeface="+mn-cs"/>
              </a:rPr>
              <a:t> </a:t>
            </a:r>
            <a:r>
              <a:rPr lang="en-US" sz="1600" i="1" dirty="0" err="1">
                <a:solidFill>
                  <a:srgbClr val="00FF00"/>
                </a:solidFill>
                <a:latin typeface="Comic Sans MS" pitchFamily="-112" charset="0"/>
                <a:ea typeface="+mn-ea"/>
                <a:cs typeface="+mn-cs"/>
              </a:rPr>
              <a:t>Gilboa</a:t>
            </a:r>
            <a:r>
              <a:rPr lang="en-US" sz="1600" i="1" dirty="0">
                <a:solidFill>
                  <a:srgbClr val="00FF00"/>
                </a:solidFill>
                <a:latin typeface="Comic Sans MS" pitchFamily="-112" charset="0"/>
                <a:ea typeface="+mn-ea"/>
                <a:cs typeface="+mn-cs"/>
              </a:rPr>
              <a:t> </a:t>
            </a:r>
            <a:r>
              <a:rPr lang="en-US" sz="1600" i="1" dirty="0" err="1">
                <a:solidFill>
                  <a:srgbClr val="00FF00"/>
                </a:solidFill>
                <a:latin typeface="Comic Sans MS" pitchFamily="-112" charset="0"/>
                <a:ea typeface="+mn-ea"/>
                <a:cs typeface="+mn-cs"/>
              </a:rPr>
              <a:t>Kijiithou</a:t>
            </a:r>
            <a:endParaRPr lang="en-US" sz="1600" i="1" dirty="0">
              <a:solidFill>
                <a:srgbClr val="00FF00"/>
              </a:solidFill>
              <a:latin typeface="Comic Sans MS" pitchFamily="-112" charset="0"/>
              <a:ea typeface="+mn-ea"/>
              <a:cs typeface="+mn-cs"/>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latin typeface="Comic Sans MS" pitchFamily="-112" charset="0"/>
                <a:ea typeface="+mn-ea"/>
                <a:cs typeface="+mn-cs"/>
              </a:rPr>
              <a:t>Hebron</a:t>
            </a: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ASHER</a:t>
            </a:r>
          </a:p>
        </p:txBody>
      </p:sp>
      <p:sp>
        <p:nvSpPr>
          <p:cNvPr id="528414" name="Text Box 30"/>
          <p:cNvSpPr txBox="1">
            <a:spLocks noChangeArrowheads="1"/>
          </p:cNvSpPr>
          <p:nvPr/>
        </p:nvSpPr>
        <p:spPr bwMode="auto">
          <a:xfrm rot="2075533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ISSACHAR</a:t>
            </a: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latin typeface="Comic Sans MS" pitchFamily="-112" charset="0"/>
                <a:ea typeface="+mn-ea"/>
                <a:cs typeface="+mn-cs"/>
              </a:rPr>
              <a:t>MANASSEH</a:t>
            </a: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pitchFamily="-112" charset="0"/>
                <a:ea typeface="+mn-ea"/>
                <a:cs typeface="+mn-cs"/>
              </a:rPr>
              <a:t>GAD</a:t>
            </a: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latin typeface="Comic Sans MS" pitchFamily="-112" charset="0"/>
                <a:ea typeface="+mn-ea"/>
                <a:cs typeface="+mn-cs"/>
              </a:rPr>
              <a:t>EPHRAIM</a:t>
            </a: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pitchFamily="-112" charset="0"/>
                <a:ea typeface="+mn-ea"/>
                <a:cs typeface="+mn-cs"/>
              </a:rPr>
              <a:t>BENJAMIN</a:t>
            </a: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REUBEN</a:t>
            </a: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DAN</a:t>
            </a: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JUDAH</a:t>
            </a: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latin typeface="Comic Sans MS" pitchFamily="-112" charset="0"/>
                <a:ea typeface="+mn-ea"/>
                <a:cs typeface="+mn-cs"/>
              </a:rPr>
              <a:t>SIMEON..</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latin typeface="Comic Sans MS" pitchFamily="-112" charset="0"/>
                <a:ea typeface="+mn-ea"/>
                <a:cs typeface="+mn-cs"/>
              </a:rPr>
              <a:t>MANASSEH</a:t>
            </a: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rgbClr val="FFFF00"/>
                </a:solidFill>
                <a:latin typeface="Comic Sans MS" pitchFamily="-112" charset="0"/>
                <a:ea typeface="+mn-ea"/>
                <a:cs typeface="+mn-cs"/>
              </a:rPr>
              <a:t>NAPHTALI</a:t>
            </a: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latin typeface="Comic Sans MS" pitchFamily="-112" charset="0"/>
                <a:ea typeface="+mn-ea"/>
                <a:cs typeface="+mn-cs"/>
              </a:rPr>
              <a:t>ZEBULON</a:t>
            </a:r>
          </a:p>
        </p:txBody>
      </p:sp>
      <p:sp>
        <p:nvSpPr>
          <p:cNvPr id="528426" name="Text Box 42"/>
          <p:cNvSpPr txBox="1">
            <a:spLocks noChangeArrowheads="1"/>
          </p:cNvSpPr>
          <p:nvPr/>
        </p:nvSpPr>
        <p:spPr bwMode="auto">
          <a:xfrm>
            <a:off x="3548063" y="2311400"/>
            <a:ext cx="211613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dirty="0">
                <a:solidFill>
                  <a:srgbClr val="FFFF00"/>
                </a:solidFill>
                <a:latin typeface="Comic Sans MS" pitchFamily="-112" charset="0"/>
                <a:ea typeface="+mn-ea"/>
                <a:cs typeface="+mn-cs"/>
              </a:rPr>
              <a:t> Carmel </a:t>
            </a:r>
            <a:r>
              <a:rPr lang="en-US" sz="1600" b="1" i="1" dirty="0" err="1">
                <a:solidFill>
                  <a:srgbClr val="FFFF00"/>
                </a:solidFill>
                <a:latin typeface="Comic Sans MS" pitchFamily="-112" charset="0"/>
                <a:ea typeface="+mn-ea"/>
                <a:cs typeface="+mn-cs"/>
              </a:rPr>
              <a:t>Kijiithou</a:t>
            </a:r>
            <a:endParaRPr lang="en-US" sz="1600" b="1" i="1" dirty="0">
              <a:solidFill>
                <a:srgbClr val="FFFF00"/>
              </a:solidFill>
              <a:latin typeface="Comic Sans MS" pitchFamily="-112" charset="0"/>
              <a:ea typeface="+mn-ea"/>
              <a:cs typeface="+mn-cs"/>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latin typeface="Comic Sans MS" pitchFamily="-112" charset="0"/>
                <a:ea typeface="+mn-ea"/>
                <a:cs typeface="+mn-cs"/>
              </a:rPr>
              <a:t>Mt. Tabor</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latin typeface="Comic Sans MS" pitchFamily="-112" charset="0"/>
                <a:ea typeface="+mn-ea"/>
                <a:cs typeface="+mn-cs"/>
              </a:rPr>
              <a:t>Dead Sea</a:t>
            </a:r>
          </a:p>
        </p:txBody>
      </p:sp>
      <p:sp>
        <p:nvSpPr>
          <p:cNvPr id="528429" name="Text Box 45"/>
          <p:cNvSpPr txBox="1">
            <a:spLocks noChangeArrowheads="1"/>
          </p:cNvSpPr>
          <p:nvPr/>
        </p:nvSpPr>
        <p:spPr bwMode="auto">
          <a:xfrm>
            <a:off x="2736850" y="1393825"/>
            <a:ext cx="188595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a:solidFill>
                  <a:srgbClr val="00FF00"/>
                </a:solidFill>
                <a:latin typeface="Comic Sans MS" pitchFamily="-112" charset="0"/>
                <a:ea typeface="+mn-ea"/>
                <a:cs typeface="+mn-cs"/>
              </a:rPr>
              <a:t>DZII KEZHA-U</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4" name="Text Box 50"/>
          <p:cNvSpPr txBox="1">
            <a:spLocks noChangeArrowheads="1"/>
          </p:cNvSpPr>
          <p:nvPr/>
        </p:nvSpPr>
        <p:spPr bwMode="auto">
          <a:xfrm rot="21562799">
            <a:off x="6167438" y="5287963"/>
            <a:ext cx="1985962" cy="8810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90000"/>
              </a:lnSpc>
              <a:spcBef>
                <a:spcPct val="50000"/>
              </a:spcBef>
              <a:defRPr/>
            </a:pPr>
            <a:r>
              <a:rPr lang="en-US" sz="1600" b="1" i="1" dirty="0">
                <a:solidFill>
                  <a:srgbClr val="FFFF00"/>
                </a:solidFill>
                <a:latin typeface="Comic Sans MS" pitchFamily="-112" charset="0"/>
                <a:ea typeface="+mn-ea"/>
                <a:cs typeface="+mn-cs"/>
              </a:rPr>
              <a:t>LEVI: </a:t>
            </a:r>
          </a:p>
          <a:p>
            <a:pPr algn="r">
              <a:lnSpc>
                <a:spcPct val="90000"/>
              </a:lnSpc>
              <a:spcBef>
                <a:spcPct val="50000"/>
              </a:spcBef>
              <a:defRPr/>
            </a:pPr>
            <a:r>
              <a:rPr lang="en-US" sz="1600" b="1" i="1" dirty="0" err="1">
                <a:solidFill>
                  <a:srgbClr val="FFFF00"/>
                </a:solidFill>
                <a:latin typeface="Comic Sans MS" pitchFamily="-112" charset="0"/>
                <a:ea typeface="+mn-ea"/>
                <a:cs typeface="+mn-cs"/>
              </a:rPr>
              <a:t>Nadiko</a:t>
            </a:r>
            <a:r>
              <a:rPr lang="en-US" sz="1600" b="1" i="1" dirty="0">
                <a:solidFill>
                  <a:srgbClr val="FFFF00"/>
                </a:solidFill>
                <a:latin typeface="Comic Sans MS" pitchFamily="-112" charset="0"/>
                <a:ea typeface="+mn-ea"/>
                <a:cs typeface="+mn-cs"/>
              </a:rPr>
              <a:t> nu </a:t>
            </a:r>
            <a:r>
              <a:rPr lang="en-US" sz="1600" b="1" i="1" dirty="0" err="1">
                <a:solidFill>
                  <a:srgbClr val="FFFF00"/>
                </a:solidFill>
                <a:latin typeface="Comic Sans MS" pitchFamily="-112" charset="0"/>
                <a:ea typeface="+mn-ea"/>
                <a:cs typeface="+mn-cs"/>
              </a:rPr>
              <a:t>riibi</a:t>
            </a:r>
            <a:r>
              <a:rPr lang="en-US" sz="1600" b="1" i="1" dirty="0">
                <a:solidFill>
                  <a:srgbClr val="FFFF00"/>
                </a:solidFill>
                <a:latin typeface="Comic Sans MS" pitchFamily="-112" charset="0"/>
                <a:ea typeface="+mn-ea"/>
                <a:cs typeface="+mn-cs"/>
              </a:rPr>
              <a:t> </a:t>
            </a:r>
            <a:r>
              <a:rPr lang="en-US" sz="1600" b="1" i="1" dirty="0" err="1">
                <a:solidFill>
                  <a:srgbClr val="FFFF00"/>
                </a:solidFill>
                <a:latin typeface="Comic Sans MS" pitchFamily="-112" charset="0"/>
                <a:ea typeface="+mn-ea"/>
                <a:cs typeface="+mn-cs"/>
              </a:rPr>
              <a:t>lhoyakezhazo</a:t>
            </a:r>
            <a:r>
              <a:rPr lang="en-US" sz="1600" b="1" i="1" dirty="0">
                <a:solidFill>
                  <a:srgbClr val="FFFF00"/>
                </a:solidFill>
                <a:latin typeface="Comic Sans MS" pitchFamily="-112" charset="0"/>
                <a:ea typeface="+mn-ea"/>
                <a:cs typeface="+mn-cs"/>
              </a:rPr>
              <a:t>. </a:t>
            </a:r>
          </a:p>
        </p:txBody>
      </p:sp>
      <p:sp>
        <p:nvSpPr>
          <p:cNvPr id="528435" name="Text Box 51"/>
          <p:cNvSpPr txBox="1">
            <a:spLocks noChangeArrowheads="1"/>
          </p:cNvSpPr>
          <p:nvPr/>
        </p:nvSpPr>
        <p:spPr bwMode="auto">
          <a:xfrm>
            <a:off x="0" y="2763838"/>
            <a:ext cx="4237038" cy="2062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FFFF00"/>
                </a:solidFill>
                <a:latin typeface="Comic Sans MS" charset="0"/>
              </a:rPr>
              <a:t>“</a:t>
            </a:r>
            <a:r>
              <a:rPr lang="en-US" sz="3200" b="1" i="1" smtClean="0">
                <a:solidFill>
                  <a:srgbClr val="FFFF00"/>
                </a:solidFill>
                <a:latin typeface="Comic Sans MS" charset="0"/>
              </a:rPr>
              <a:t>Themia kehoupuorei puo mhodzii ki mezhiikechiiu chiichiituo zo.</a:t>
            </a:r>
            <a:r>
              <a:rPr lang="ja-JP" altLang="en-US" sz="3200" b="1" i="1" smtClean="0">
                <a:solidFill>
                  <a:srgbClr val="FFFF00"/>
                </a:solidFill>
                <a:latin typeface="Comic Sans MS" charset="0"/>
              </a:rPr>
              <a:t>”</a:t>
            </a:r>
            <a:endParaRPr lang="en-US" sz="3200" b="1" i="1" smtClean="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17:6 ; 21:25</a:t>
            </a:r>
          </a:p>
        </p:txBody>
      </p:sp>
      <p:sp>
        <p:nvSpPr>
          <p:cNvPr id="10273"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0275"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0276"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261938" y="0"/>
            <a:ext cx="307975" cy="1373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240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241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46038" y="174625"/>
            <a:ext cx="3282951"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err="1">
                <a:solidFill>
                  <a:schemeClr val="tx2"/>
                </a:solidFill>
                <a:latin typeface="Times" pitchFamily="-112" charset="0"/>
                <a:ea typeface="+mn-ea"/>
                <a:cs typeface="+mn-cs"/>
              </a:rPr>
              <a:t>Mhachii</a:t>
            </a:r>
            <a:r>
              <a:rPr lang="en-US" sz="2400" b="1" dirty="0">
                <a:solidFill>
                  <a:schemeClr val="tx2"/>
                </a:solidFill>
                <a:latin typeface="Times" pitchFamily="-112" charset="0"/>
                <a:ea typeface="+mn-ea"/>
                <a:cs typeface="+mn-cs"/>
              </a:rPr>
              <a:t>-</a:t>
            </a:r>
          </a:p>
          <a:p>
            <a:pPr>
              <a:defRPr/>
            </a:pPr>
            <a:r>
              <a:rPr lang="en-US" sz="2400" b="1" dirty="0" err="1">
                <a:solidFill>
                  <a:schemeClr val="tx2"/>
                </a:solidFill>
                <a:latin typeface="Times" pitchFamily="-112" charset="0"/>
                <a:ea typeface="+mn-ea"/>
                <a:cs typeface="+mn-cs"/>
              </a:rPr>
              <a:t>Vorketuo</a:t>
            </a:r>
            <a:endParaRPr lang="en-US" sz="2400" b="1" dirty="0">
              <a:solidFill>
                <a:schemeClr val="tx2"/>
              </a:solidFill>
              <a:latin typeface="Times" pitchFamily="-112" charset="0"/>
              <a:ea typeface="+mn-ea"/>
              <a:cs typeface="+mn-cs"/>
            </a:endParaRPr>
          </a:p>
          <a:p>
            <a:pPr>
              <a:defRPr/>
            </a:pPr>
            <a:r>
              <a:rPr lang="en-US" sz="2400" b="1" dirty="0" err="1">
                <a:solidFill>
                  <a:schemeClr val="tx2"/>
                </a:solidFill>
                <a:latin typeface="Times" pitchFamily="-112" charset="0"/>
                <a:ea typeface="+mn-ea"/>
                <a:cs typeface="+mn-cs"/>
              </a:rPr>
              <a:t>dojii</a:t>
            </a:r>
            <a:r>
              <a:rPr lang="en-US" sz="2400" b="1" dirty="0">
                <a:solidFill>
                  <a:schemeClr val="tx2"/>
                </a:solidFill>
                <a:latin typeface="Times" pitchFamily="-112" charset="0"/>
                <a:ea typeface="+mn-ea"/>
                <a:cs typeface="+mn-cs"/>
              </a:rPr>
              <a:t> </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461878" name="Rectangle 54"/>
          <p:cNvSpPr>
            <a:spLocks noChangeArrowheads="1"/>
          </p:cNvSpPr>
          <p:nvPr/>
        </p:nvSpPr>
        <p:spPr bwMode="auto">
          <a:xfrm>
            <a:off x="611188" y="4225925"/>
            <a:ext cx="7718425" cy="1196975"/>
          </a:xfrm>
          <a:prstGeom prst="rect">
            <a:avLst/>
          </a:prstGeom>
          <a:noFill/>
          <a:ln w="50800">
            <a:noFill/>
            <a:miter lim="800000"/>
            <a:headEnd/>
            <a:tailEnd/>
          </a:ln>
          <a:effectLst>
            <a:outerShdw blurRad="63500" dist="38099" dir="2700000" algn="ctr" rotWithShape="0">
              <a:srgbClr val="2E7E3B">
                <a:alpha val="74997"/>
              </a:srgbClr>
            </a:outerShdw>
          </a:effectLst>
        </p:spPr>
        <p:txBody>
          <a:bodyPr lIns="90487" tIns="44450" rIns="90487" bIns="44450">
            <a:spAutoFit/>
          </a:bodyPr>
          <a:lstStyle/>
          <a:p>
            <a:pPr algn="ctr">
              <a:defRPr/>
            </a:pPr>
            <a:r>
              <a:rPr lang="en-US" sz="3600" b="1" dirty="0">
                <a:solidFill>
                  <a:srgbClr val="D83104"/>
                </a:solidFill>
                <a:latin typeface="Times" pitchFamily="-112" charset="0"/>
                <a:ea typeface="+mn-ea"/>
                <a:cs typeface="+mn-cs"/>
              </a:rPr>
              <a:t>PESOTSA KEDIKO:</a:t>
            </a:r>
            <a:endParaRPr lang="en-US" sz="3600" b="1" dirty="0">
              <a:solidFill>
                <a:srgbClr val="FF5008"/>
              </a:solidFill>
              <a:latin typeface="Times" pitchFamily="-112" charset="0"/>
              <a:ea typeface="+mn-ea"/>
              <a:cs typeface="+mn-cs"/>
            </a:endParaRPr>
          </a:p>
          <a:p>
            <a:pPr algn="ctr">
              <a:defRPr/>
            </a:pPr>
            <a:r>
              <a:rPr lang="en-US" sz="3600" b="1" dirty="0">
                <a:solidFill>
                  <a:schemeClr val="bg2"/>
                </a:solidFill>
                <a:latin typeface="Times" pitchFamily="-112" charset="0"/>
                <a:ea typeface="+mn-ea"/>
                <a:cs typeface="+mn-cs"/>
              </a:rPr>
              <a:t>ISRAEL (722 B.C.)</a:t>
            </a:r>
          </a:p>
        </p:txBody>
      </p:sp>
      <p:sp>
        <p:nvSpPr>
          <p:cNvPr id="461939" name="Text Box 115"/>
          <p:cNvSpPr txBox="1">
            <a:spLocks noChangeArrowheads="1"/>
          </p:cNvSpPr>
          <p:nvPr/>
        </p:nvSpPr>
        <p:spPr bwMode="auto">
          <a:xfrm>
            <a:off x="1765300" y="-22225"/>
            <a:ext cx="2560638"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02450"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1" name="Group 204"/>
          <p:cNvGrpSpPr>
            <a:grpSpLocks/>
          </p:cNvGrpSpPr>
          <p:nvPr/>
        </p:nvGrpSpPr>
        <p:grpSpPr bwMode="auto">
          <a:xfrm>
            <a:off x="7983538" y="3448050"/>
            <a:ext cx="1016000" cy="1831975"/>
            <a:chOff x="5029" y="2172"/>
            <a:chExt cx="640" cy="1154"/>
          </a:xfrm>
        </p:grpSpPr>
        <p:grpSp>
          <p:nvGrpSpPr>
            <p:cNvPr id="102467" name="Group 205"/>
            <p:cNvGrpSpPr>
              <a:grpSpLocks/>
            </p:cNvGrpSpPr>
            <p:nvPr/>
          </p:nvGrpSpPr>
          <p:grpSpPr bwMode="auto">
            <a:xfrm>
              <a:off x="5029" y="2172"/>
              <a:ext cx="640" cy="1154"/>
              <a:chOff x="5029" y="2172"/>
              <a:chExt cx="640" cy="1154"/>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29" y="217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02453" name="Rectangle 225"/>
          <p:cNvSpPr>
            <a:spLocks noChangeArrowheads="1"/>
          </p:cNvSpPr>
          <p:nvPr/>
        </p:nvSpPr>
        <p:spPr bwMode="auto">
          <a:xfrm>
            <a:off x="8032750" y="3973513"/>
            <a:ext cx="981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2050" name="Rectangle 226"/>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02455"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6"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7"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8"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2460" name="Text Box 235"/>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r>
              <a:rPr lang="en-US" dirty="0" err="1">
                <a:solidFill>
                  <a:srgbClr val="FFF30C"/>
                </a:solidFill>
                <a:latin typeface="Comic Sans MS" pitchFamily="-112" charset="0"/>
                <a:ea typeface="+mn-ea"/>
                <a:cs typeface="+mn-cs"/>
              </a:rPr>
              <a:t>Judamiako</a:t>
            </a:r>
            <a:r>
              <a:rPr lang="en-US" dirty="0">
                <a:solidFill>
                  <a:srgbClr val="FFF30C"/>
                </a:solidFill>
                <a:latin typeface="Comic Sans MS" pitchFamily="-112" charset="0"/>
                <a:ea typeface="+mn-ea"/>
                <a:cs typeface="+mn-cs"/>
              </a:rPr>
              <a:t> </a:t>
            </a:r>
            <a:r>
              <a:rPr lang="en-US" dirty="0" err="1">
                <a:solidFill>
                  <a:srgbClr val="FFF30C"/>
                </a:solidFill>
                <a:latin typeface="Comic Sans MS" pitchFamily="-112" charset="0"/>
                <a:ea typeface="+mn-ea"/>
                <a:cs typeface="+mn-cs"/>
              </a:rPr>
              <a:t>ta</a:t>
            </a:r>
            <a:r>
              <a:rPr lang="en-US" dirty="0">
                <a:solidFill>
                  <a:srgbClr val="FFF30C"/>
                </a:solidFill>
                <a:latin typeface="Comic Sans MS" pitchFamily="-112" charset="0"/>
                <a:ea typeface="+mn-ea"/>
                <a:cs typeface="+mn-cs"/>
              </a:rPr>
              <a:t> </a:t>
            </a:r>
            <a:r>
              <a:rPr lang="en-US" dirty="0" err="1">
                <a:solidFill>
                  <a:srgbClr val="FFF30C"/>
                </a:solidFill>
                <a:latin typeface="Comic Sans MS" pitchFamily="-112" charset="0"/>
                <a:ea typeface="+mn-ea"/>
                <a:cs typeface="+mn-cs"/>
              </a:rPr>
              <a:t>kezakeziketa</a:t>
            </a:r>
            <a:r>
              <a:rPr lang="en-US" dirty="0">
                <a:solidFill>
                  <a:srgbClr val="FFF30C"/>
                </a:solidFill>
                <a:latin typeface="Comic Sans MS" pitchFamily="-112" charset="0"/>
                <a:ea typeface="+mn-ea"/>
                <a:cs typeface="+mn-cs"/>
              </a:rPr>
              <a:t>!</a:t>
            </a:r>
          </a:p>
        </p:txBody>
      </p:sp>
      <p:sp>
        <p:nvSpPr>
          <p:cNvPr id="102462"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230688" y="4818063"/>
            <a:ext cx="2360612"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5715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err="1">
                <a:solidFill>
                  <a:schemeClr val="tx2"/>
                </a:solidFill>
                <a:latin typeface="Times" pitchFamily="-112" charset="0"/>
                <a:ea typeface="+mn-ea"/>
                <a:cs typeface="+mn-cs"/>
              </a:rPr>
              <a:t>Mhachii</a:t>
            </a:r>
            <a:r>
              <a:rPr lang="en-US" sz="2400" b="1" dirty="0">
                <a:solidFill>
                  <a:schemeClr val="tx2"/>
                </a:solidFill>
                <a:latin typeface="Times" pitchFamily="-112" charset="0"/>
                <a:ea typeface="+mn-ea"/>
                <a:cs typeface="+mn-cs"/>
              </a:rPr>
              <a:t>-</a:t>
            </a:r>
          </a:p>
          <a:p>
            <a:pPr>
              <a:defRPr/>
            </a:pPr>
            <a:r>
              <a:rPr lang="en-US" sz="2400" b="1" dirty="0" err="1">
                <a:solidFill>
                  <a:schemeClr val="tx2"/>
                </a:solidFill>
                <a:latin typeface="Times" pitchFamily="-112" charset="0"/>
                <a:ea typeface="+mn-ea"/>
                <a:cs typeface="+mn-cs"/>
              </a:rPr>
              <a:t>vorketuo</a:t>
            </a:r>
            <a:endParaRPr lang="en-US" sz="2400" b="1" dirty="0">
              <a:solidFill>
                <a:schemeClr val="tx2"/>
              </a:solidFill>
              <a:latin typeface="Times" pitchFamily="-112" charset="0"/>
              <a:ea typeface="+mn-ea"/>
              <a:cs typeface="+mn-cs"/>
            </a:endParaRPr>
          </a:p>
          <a:p>
            <a:pPr>
              <a:defRPr/>
            </a:pPr>
            <a:r>
              <a:rPr lang="en-US" sz="2400" b="1" dirty="0" err="1">
                <a:solidFill>
                  <a:schemeClr val="tx2"/>
                </a:solidFill>
                <a:latin typeface="Times" pitchFamily="-112" charset="0"/>
                <a:ea typeface="+mn-ea"/>
                <a:cs typeface="+mn-cs"/>
              </a:rPr>
              <a:t>dojii</a:t>
            </a:r>
            <a:endParaRPr lang="en-US" sz="2400" b="1" dirty="0">
              <a:solidFill>
                <a:schemeClr val="tx2"/>
              </a:solidFill>
              <a:latin typeface="Times" pitchFamily="-112" charset="0"/>
              <a:ea typeface="+mn-ea"/>
              <a:cs typeface="+mn-cs"/>
            </a:endParaRP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95" name="Freeform 47"/>
          <p:cNvSpPr>
            <a:spLocks/>
          </p:cNvSpPr>
          <p:nvPr/>
        </p:nvSpPr>
        <p:spPr bwMode="auto">
          <a:xfrm>
            <a:off x="5778500" y="1612900"/>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104495"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981075"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04514"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04498" name="Rectangle 179"/>
          <p:cNvSpPr>
            <a:spLocks noChangeArrowheads="1"/>
          </p:cNvSpPr>
          <p:nvPr/>
        </p:nvSpPr>
        <p:spPr bwMode="auto">
          <a:xfrm>
            <a:off x="8032750" y="3973513"/>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3028" name="Rectangle 180"/>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04500"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2"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4505" name="Text Box 19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63040" name="Text Box 192"/>
          <p:cNvSpPr txBox="1">
            <a:spLocks noChangeArrowheads="1"/>
          </p:cNvSpPr>
          <p:nvPr/>
        </p:nvSpPr>
        <p:spPr bwMode="auto">
          <a:xfrm>
            <a:off x="3008313" y="3746500"/>
            <a:ext cx="4648200" cy="17541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solidFill>
                  <a:srgbClr val="FFEA18"/>
                </a:solidFill>
                <a:latin typeface="Comic Sans MS" pitchFamily="-112" charset="0"/>
                <a:ea typeface="+mn-ea"/>
                <a:cs typeface="+mn-cs"/>
              </a:rPr>
              <a:t>BABYLON-a  ASSYRIA PENYIIWATA!</a:t>
            </a:r>
          </a:p>
        </p:txBody>
      </p:sp>
      <p:sp>
        <p:nvSpPr>
          <p:cNvPr id="104507"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5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a:solidFill>
                  <a:schemeClr val="tx2"/>
                </a:solidFill>
                <a:latin typeface="Comic Sans MS" charset="0"/>
                <a:ea typeface="ＭＳ Ｐゴシック" charset="-128"/>
                <a:cs typeface="ＭＳ Ｐゴシック" charset="-128"/>
              </a:rPr>
              <a:t>Derei…                        PEKHROTSA Kediko liro?</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3130550" y="1003300"/>
            <a:ext cx="3035300" cy="47942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49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49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0" name="Rectangle 5"/>
          <p:cNvSpPr>
            <a:spLocks noChangeArrowheads="1"/>
          </p:cNvSpPr>
          <p:nvPr/>
        </p:nvSpPr>
        <p:spPr bwMode="auto">
          <a:xfrm>
            <a:off x="3438525" y="879475"/>
            <a:ext cx="21701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KEDIMIAKO</a:t>
            </a:r>
          </a:p>
        </p:txBody>
      </p:sp>
      <p:sp>
        <p:nvSpPr>
          <p:cNvPr id="10650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6165850" y="928688"/>
            <a:ext cx="23209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b="1" dirty="0">
                <a:solidFill>
                  <a:srgbClr val="FAFD00"/>
                </a:solidFill>
                <a:latin typeface="Times" pitchFamily="-112" charset="0"/>
                <a:ea typeface="+mn-ea"/>
                <a:cs typeface="+mn-cs"/>
              </a:rPr>
              <a:t>ca. 1000 B.C.</a:t>
            </a:r>
          </a:p>
        </p:txBody>
      </p:sp>
      <p:sp>
        <p:nvSpPr>
          <p:cNvPr id="10650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5"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6"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50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6000" dirty="0" err="1">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sp>
        <p:nvSpPr>
          <p:cNvPr id="106512"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29210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KESA</a:t>
            </a:r>
            <a:r>
              <a:rPr lang="en-US" b="1">
                <a:solidFill>
                  <a:schemeClr val="accent1"/>
                </a:solidFill>
                <a:effectLst>
                  <a:outerShdw blurRad="38100" dist="38100" dir="2700000" algn="tl">
                    <a:srgbClr val="000000"/>
                  </a:outerShdw>
                </a:effectLst>
                <a:latin typeface="Times" charset="0"/>
              </a:rPr>
              <a:t> &gt;&gt;&gt;&gt;</a:t>
            </a:r>
          </a:p>
        </p:txBody>
      </p:sp>
      <p:sp>
        <p:nvSpPr>
          <p:cNvPr id="10652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033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BABILON</a:t>
            </a:r>
          </a:p>
        </p:txBody>
      </p:sp>
      <p:sp>
        <p:nvSpPr>
          <p:cNvPr id="10653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7955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SIEDZEKESIKO</a:t>
            </a:r>
          </a:p>
        </p:txBody>
      </p:sp>
      <p:sp>
        <p:nvSpPr>
          <p:cNvPr id="106534"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3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PESO      PEKHRO</a:t>
            </a:r>
          </a:p>
        </p:txBody>
      </p:sp>
      <p:sp>
        <p:nvSpPr>
          <p:cNvPr id="106536"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25</a:t>
            </a:r>
          </a:p>
        </p:txBody>
      </p:sp>
      <p:sp>
        <p:nvSpPr>
          <p:cNvPr id="106539"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0" name="Group 138"/>
          <p:cNvGrpSpPr>
            <a:grpSpLocks/>
          </p:cNvGrpSpPr>
          <p:nvPr/>
        </p:nvGrpSpPr>
        <p:grpSpPr bwMode="auto">
          <a:xfrm>
            <a:off x="7983538" y="3448050"/>
            <a:ext cx="1016000" cy="1831975"/>
            <a:chOff x="5029" y="2172"/>
            <a:chExt cx="640" cy="1154"/>
          </a:xfrm>
        </p:grpSpPr>
        <p:grpSp>
          <p:nvGrpSpPr>
            <p:cNvPr id="106567" name="Group 139"/>
            <p:cNvGrpSpPr>
              <a:grpSpLocks/>
            </p:cNvGrpSpPr>
            <p:nvPr/>
          </p:nvGrpSpPr>
          <p:grpSpPr bwMode="auto">
            <a:xfrm>
              <a:off x="5029" y="2172"/>
              <a:ext cx="640" cy="1154"/>
              <a:chOff x="5029" y="2172"/>
              <a:chExt cx="640" cy="1154"/>
            </a:xfrm>
          </p:grpSpPr>
          <p:sp>
            <p:nvSpPr>
              <p:cNvPr id="106569"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70"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71"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72"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3"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4"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5"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3"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4"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5" name="Rectangle 156"/>
              <p:cNvSpPr>
                <a:spLocks noChangeArrowheads="1"/>
              </p:cNvSpPr>
              <p:nvPr/>
            </p:nvSpPr>
            <p:spPr bwMode="auto">
              <a:xfrm>
                <a:off x="5029" y="218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06568"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06542" name="Rectangle 159"/>
          <p:cNvSpPr>
            <a:spLocks noChangeArrowheads="1"/>
          </p:cNvSpPr>
          <p:nvPr/>
        </p:nvSpPr>
        <p:spPr bwMode="auto">
          <a:xfrm>
            <a:off x="8032750" y="3973513"/>
            <a:ext cx="981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4032" name="Rectangle 160"/>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06544"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45"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46"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47" name="Group 164"/>
          <p:cNvGrpSpPr>
            <a:grpSpLocks/>
          </p:cNvGrpSpPr>
          <p:nvPr/>
        </p:nvGrpSpPr>
        <p:grpSpPr bwMode="auto">
          <a:xfrm>
            <a:off x="8061325" y="4151313"/>
            <a:ext cx="931863" cy="377825"/>
            <a:chOff x="5078" y="2615"/>
            <a:chExt cx="587" cy="238"/>
          </a:xfrm>
        </p:grpSpPr>
        <p:sp>
          <p:nvSpPr>
            <p:cNvPr id="106564"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6565"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6"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48" name="Rectangle 168"/>
          <p:cNvSpPr>
            <a:spLocks noChangeArrowheads="1"/>
          </p:cNvSpPr>
          <p:nvPr/>
        </p:nvSpPr>
        <p:spPr bwMode="auto">
          <a:xfrm>
            <a:off x="8466138" y="4994275"/>
            <a:ext cx="558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Babilon</a:t>
            </a:r>
          </a:p>
        </p:txBody>
      </p:sp>
      <p:sp>
        <p:nvSpPr>
          <p:cNvPr id="106549"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6551" name="Text Box 17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6553"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pitchFamily="-112" charset="0"/>
                <a:ea typeface="+mn-ea"/>
                <a:cs typeface="+mn-cs"/>
              </a:rPr>
              <a:t>Jer 31:       31-33</a:t>
            </a:r>
          </a:p>
        </p:txBody>
      </p:sp>
      <p:sp>
        <p:nvSpPr>
          <p:cNvPr id="464045" name="Rectangle 173"/>
          <p:cNvSpPr>
            <a:spLocks noChangeArrowheads="1"/>
          </p:cNvSpPr>
          <p:nvPr/>
        </p:nvSpPr>
        <p:spPr bwMode="auto">
          <a:xfrm>
            <a:off x="6191250" y="2151063"/>
            <a:ext cx="3125788" cy="11985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i="1" dirty="0">
                <a:solidFill>
                  <a:schemeClr val="tx1"/>
                </a:solidFill>
                <a:latin typeface="Helvetica" pitchFamily="-107" charset="0"/>
                <a:ea typeface="+mn-ea"/>
                <a:cs typeface="+mn-cs"/>
              </a:rPr>
              <a:t> Sam </a:t>
            </a:r>
            <a:r>
              <a:rPr lang="en-US" sz="2400" b="1" i="1" dirty="0" err="1">
                <a:solidFill>
                  <a:schemeClr val="tx1"/>
                </a:solidFill>
                <a:latin typeface="Helvetica" pitchFamily="-107" charset="0"/>
                <a:ea typeface="+mn-ea"/>
                <a:cs typeface="+mn-cs"/>
              </a:rPr>
              <a:t>Kenieu</a:t>
            </a:r>
            <a:r>
              <a:rPr lang="en-US" sz="2400" b="1" i="1" dirty="0">
                <a:solidFill>
                  <a:schemeClr val="tx1"/>
                </a:solidFill>
                <a:latin typeface="Helvetica" pitchFamily="-107" charset="0"/>
                <a:ea typeface="+mn-ea"/>
                <a:cs typeface="+mn-cs"/>
              </a:rPr>
              <a:t> 7:4-16</a:t>
            </a:r>
          </a:p>
          <a:p>
            <a:pPr>
              <a:defRPr/>
            </a:pPr>
            <a:r>
              <a:rPr lang="en-US" sz="2400" b="1" i="1" dirty="0" err="1">
                <a:solidFill>
                  <a:schemeClr val="tx1"/>
                </a:solidFill>
                <a:latin typeface="Helvetica" pitchFamily="-107" charset="0"/>
                <a:ea typeface="+mn-ea"/>
                <a:cs typeface="+mn-cs"/>
              </a:rPr>
              <a:t>Seyiedze</a:t>
            </a:r>
            <a:r>
              <a:rPr lang="en-US" sz="2400" b="1" i="1" dirty="0">
                <a:solidFill>
                  <a:schemeClr val="tx1"/>
                </a:solidFill>
                <a:latin typeface="Helvetica" pitchFamily="-107" charset="0"/>
                <a:ea typeface="+mn-ea"/>
                <a:cs typeface="+mn-cs"/>
              </a:rPr>
              <a:t> </a:t>
            </a:r>
            <a:r>
              <a:rPr lang="en-US" sz="2400" b="1" i="1" dirty="0" err="1">
                <a:solidFill>
                  <a:schemeClr val="tx1"/>
                </a:solidFill>
                <a:latin typeface="Helvetica" pitchFamily="-107" charset="0"/>
                <a:ea typeface="+mn-ea"/>
                <a:cs typeface="+mn-cs"/>
              </a:rPr>
              <a:t>Kerieu</a:t>
            </a:r>
            <a:endParaRPr lang="en-US" sz="2400" b="1" i="1" dirty="0">
              <a:solidFill>
                <a:schemeClr val="tx1"/>
              </a:solidFill>
              <a:latin typeface="Helvetica" pitchFamily="-107" charset="0"/>
              <a:ea typeface="+mn-ea"/>
              <a:cs typeface="+mn-cs"/>
            </a:endParaRPr>
          </a:p>
          <a:p>
            <a:pPr>
              <a:defRPr/>
            </a:pPr>
            <a:r>
              <a:rPr lang="en-US" sz="2400" b="1" i="1" dirty="0">
                <a:solidFill>
                  <a:schemeClr val="tx1"/>
                </a:solidFill>
                <a:latin typeface="Helvetica" pitchFamily="-107" charset="0"/>
                <a:ea typeface="+mn-ea"/>
                <a:cs typeface="+mn-cs"/>
              </a:rPr>
              <a:t> 17:3-15</a:t>
            </a:r>
          </a:p>
        </p:txBody>
      </p:sp>
      <p:grpSp>
        <p:nvGrpSpPr>
          <p:cNvPr id="106556" name="Group 311"/>
          <p:cNvGrpSpPr>
            <a:grpSpLocks/>
          </p:cNvGrpSpPr>
          <p:nvPr/>
        </p:nvGrpSpPr>
        <p:grpSpPr bwMode="auto">
          <a:xfrm>
            <a:off x="6296025" y="1379538"/>
            <a:ext cx="1006475" cy="808037"/>
            <a:chOff x="10105316" y="2127742"/>
            <a:chExt cx="490304" cy="408848"/>
          </a:xfrm>
        </p:grpSpPr>
        <p:pic>
          <p:nvPicPr>
            <p:cNvPr id="106560" name="Picture 108"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61" name="Rectangle 273"/>
            <p:cNvSpPr>
              <a:spLocks noChangeArrowheads="1"/>
            </p:cNvSpPr>
            <p:nvPr/>
          </p:nvSpPr>
          <p:spPr bwMode="auto">
            <a:xfrm>
              <a:off x="10108101" y="2127742"/>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DD</a:t>
              </a:r>
              <a:endParaRPr lang="en-US" sz="2000" i="1">
                <a:solidFill>
                  <a:schemeClr val="bg2"/>
                </a:solidFill>
                <a:latin typeface="Helvetica" charset="0"/>
              </a:endParaRPr>
            </a:p>
          </p:txBody>
        </p:sp>
      </p:grpSp>
      <p:grpSp>
        <p:nvGrpSpPr>
          <p:cNvPr id="106557" name="Group 314"/>
          <p:cNvGrpSpPr>
            <a:grpSpLocks/>
          </p:cNvGrpSpPr>
          <p:nvPr/>
        </p:nvGrpSpPr>
        <p:grpSpPr bwMode="auto">
          <a:xfrm>
            <a:off x="6369050" y="3478213"/>
            <a:ext cx="1001713" cy="808037"/>
            <a:chOff x="9566458" y="3548378"/>
            <a:chExt cx="487964" cy="409361"/>
          </a:xfrm>
        </p:grpSpPr>
        <p:pic>
          <p:nvPicPr>
            <p:cNvPr id="106558" name="Picture 113" descr="scrollTBB.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flipH="1">
              <a:off x="9566458" y="3555572"/>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59" name="Rectangle 273"/>
            <p:cNvSpPr>
              <a:spLocks noChangeArrowheads="1"/>
            </p:cNvSpPr>
            <p:nvPr/>
          </p:nvSpPr>
          <p:spPr bwMode="auto">
            <a:xfrm>
              <a:off x="9566903" y="3548378"/>
              <a:ext cx="487519"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4000" i="1">
                  <a:solidFill>
                    <a:schemeClr val="bg2"/>
                  </a:solidFill>
                  <a:latin typeface="Kosher-Normal" charset="0"/>
                </a:rPr>
                <a:t>DK</a:t>
              </a:r>
              <a:endParaRPr lang="en-US" sz="4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855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855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66675"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err="1">
                <a:solidFill>
                  <a:schemeClr val="tx2"/>
                </a:solidFill>
                <a:latin typeface="Times" pitchFamily="-112" charset="0"/>
                <a:ea typeface="+mn-ea"/>
                <a:cs typeface="+mn-cs"/>
              </a:rPr>
              <a:t>Mhachii</a:t>
            </a:r>
            <a:r>
              <a:rPr lang="en-US" sz="2400" b="1" dirty="0">
                <a:solidFill>
                  <a:schemeClr val="tx2"/>
                </a:solidFill>
                <a:latin typeface="Times" pitchFamily="-112" charset="0"/>
                <a:ea typeface="+mn-ea"/>
                <a:cs typeface="+mn-cs"/>
              </a:rPr>
              <a:t>-</a:t>
            </a:r>
          </a:p>
          <a:p>
            <a:pPr>
              <a:defRPr/>
            </a:pPr>
            <a:r>
              <a:rPr lang="en-US" sz="2400" b="1" dirty="0" err="1">
                <a:solidFill>
                  <a:schemeClr val="tx2"/>
                </a:solidFill>
                <a:latin typeface="Times" pitchFamily="-112" charset="0"/>
                <a:ea typeface="+mn-ea"/>
                <a:cs typeface="+mn-cs"/>
              </a:rPr>
              <a:t>vorketuo</a:t>
            </a:r>
            <a:r>
              <a:rPr lang="en-US" sz="2400" b="1" dirty="0">
                <a:solidFill>
                  <a:schemeClr val="tx2"/>
                </a:solidFill>
                <a:latin typeface="Times" pitchFamily="-112" charset="0"/>
                <a:ea typeface="+mn-ea"/>
                <a:cs typeface="+mn-cs"/>
              </a:rPr>
              <a:t> </a:t>
            </a:r>
          </a:p>
          <a:p>
            <a:pPr>
              <a:defRPr/>
            </a:pPr>
            <a:r>
              <a:rPr lang="en-US" sz="2400" b="1" dirty="0" err="1">
                <a:solidFill>
                  <a:schemeClr val="tx2"/>
                </a:solidFill>
                <a:latin typeface="Times" pitchFamily="-112" charset="0"/>
                <a:ea typeface="+mn-ea"/>
                <a:cs typeface="+mn-cs"/>
              </a:rPr>
              <a:t>dojii</a:t>
            </a:r>
            <a:endParaRPr lang="en-US" sz="2400" b="1" dirty="0">
              <a:solidFill>
                <a:schemeClr val="tx2"/>
              </a:solidFill>
              <a:latin typeface="Times" pitchFamily="-112" charset="0"/>
              <a:ea typeface="+mn-ea"/>
              <a:cs typeface="+mn-cs"/>
            </a:endParaRP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64976" name="Text Box 80"/>
          <p:cNvSpPr txBox="1">
            <a:spLocks noChangeArrowheads="1"/>
          </p:cNvSpPr>
          <p:nvPr/>
        </p:nvSpPr>
        <p:spPr bwMode="auto">
          <a:xfrm>
            <a:off x="1779588" y="-22225"/>
            <a:ext cx="2881312"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25: 1-21</a:t>
            </a:r>
          </a:p>
        </p:txBody>
      </p:sp>
      <p:grpSp>
        <p:nvGrpSpPr>
          <p:cNvPr id="108591" name="Group 84"/>
          <p:cNvGrpSpPr>
            <a:grpSpLocks/>
          </p:cNvGrpSpPr>
          <p:nvPr/>
        </p:nvGrpSpPr>
        <p:grpSpPr bwMode="auto">
          <a:xfrm>
            <a:off x="0" y="4070350"/>
            <a:ext cx="9144000" cy="2335213"/>
            <a:chOff x="105" y="2782"/>
            <a:chExt cx="5331" cy="1230"/>
          </a:xfrm>
        </p:grpSpPr>
        <p:sp>
          <p:nvSpPr>
            <p:cNvPr id="464981" name="Rectangle 85"/>
            <p:cNvSpPr>
              <a:spLocks noChangeArrowheads="1"/>
            </p:cNvSpPr>
            <p:nvPr/>
          </p:nvSpPr>
          <p:spPr bwMode="auto">
            <a:xfrm>
              <a:off x="124" y="2782"/>
              <a:ext cx="4840" cy="120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2" name="Rectangle 86"/>
            <p:cNvSpPr>
              <a:spLocks noChangeArrowheads="1"/>
            </p:cNvSpPr>
            <p:nvPr/>
          </p:nvSpPr>
          <p:spPr bwMode="auto">
            <a:xfrm>
              <a:off x="105" y="2798"/>
              <a:ext cx="5331" cy="1214"/>
            </a:xfrm>
            <a:prstGeom prst="rect">
              <a:avLst/>
            </a:prstGeom>
            <a:noFill/>
            <a:ln w="50800">
              <a:noFill/>
              <a:miter lim="800000"/>
              <a:headEnd/>
              <a:tailEnd/>
            </a:ln>
            <a:effectLst>
              <a:outerShdw blurRad="63500" dist="38099" dir="2700000" algn="ctr" rotWithShape="0">
                <a:srgbClr val="2E7E3B">
                  <a:alpha val="74997"/>
                </a:srgbClr>
              </a:outerShdw>
            </a:effectLst>
          </p:spPr>
          <p:txBody>
            <a:bodyPr lIns="90487" tIns="44450" rIns="90487" bIns="44450">
              <a:spAutoFit/>
            </a:bodyPr>
            <a:lstStyle/>
            <a:p>
              <a:pPr algn="ctr">
                <a:defRPr/>
              </a:pPr>
              <a:r>
                <a:rPr lang="en-US" sz="3600" b="1">
                  <a:solidFill>
                    <a:srgbClr val="D83104"/>
                  </a:solidFill>
                  <a:latin typeface="Times" charset="0"/>
                </a:rPr>
                <a:t>PEKHROTSA KEDIKO:</a:t>
              </a:r>
              <a:endParaRPr lang="en-US" sz="3600" b="1">
                <a:solidFill>
                  <a:srgbClr val="FF5008"/>
                </a:solidFill>
                <a:latin typeface="Times" charset="0"/>
              </a:endParaRPr>
            </a:p>
            <a:p>
              <a:pPr algn="ctr">
                <a:defRPr/>
              </a:pPr>
              <a:r>
                <a:rPr lang="en-US" sz="3600" b="1">
                  <a:solidFill>
                    <a:schemeClr val="bg2"/>
                  </a:solidFill>
                  <a:latin typeface="Times" charset="0"/>
                </a:rPr>
                <a:t>JUDAH (586 B.C).</a:t>
              </a:r>
            </a:p>
            <a:p>
              <a:pPr algn="ctr">
                <a:defRPr/>
              </a:pPr>
              <a:r>
                <a:rPr lang="en-US" sz="3600" b="1" i="1">
                  <a:solidFill>
                    <a:schemeClr val="accent2"/>
                  </a:solidFill>
                  <a:latin typeface="Times" charset="0"/>
                </a:rPr>
                <a:t>BABILONMIA CHAZOU VO LHOUTUOKETA</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95"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6" name="Group 172"/>
          <p:cNvGrpSpPr>
            <a:grpSpLocks/>
          </p:cNvGrpSpPr>
          <p:nvPr/>
        </p:nvGrpSpPr>
        <p:grpSpPr bwMode="auto">
          <a:xfrm>
            <a:off x="7994650" y="3448050"/>
            <a:ext cx="1004888" cy="1831975"/>
            <a:chOff x="5036" y="2172"/>
            <a:chExt cx="633" cy="1154"/>
          </a:xfrm>
        </p:grpSpPr>
        <p:grpSp>
          <p:nvGrpSpPr>
            <p:cNvPr id="108616" name="Group 173"/>
            <p:cNvGrpSpPr>
              <a:grpSpLocks/>
            </p:cNvGrpSpPr>
            <p:nvPr/>
          </p:nvGrpSpPr>
          <p:grpSpPr bwMode="auto">
            <a:xfrm>
              <a:off x="5036" y="2172"/>
              <a:ext cx="633" cy="1154"/>
              <a:chOff x="5036" y="2172"/>
              <a:chExt cx="633" cy="1154"/>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5036" y="2180"/>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08617"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08598" name="Rectangle 193"/>
          <p:cNvSpPr>
            <a:spLocks noChangeArrowheads="1"/>
          </p:cNvSpPr>
          <p:nvPr/>
        </p:nvSpPr>
        <p:spPr bwMode="auto">
          <a:xfrm>
            <a:off x="8032750" y="3973513"/>
            <a:ext cx="981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5090" name="Rectangle 194"/>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08600"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1"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2"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3"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4" name="Rectangle 202"/>
          <p:cNvSpPr>
            <a:spLocks noChangeArrowheads="1"/>
          </p:cNvSpPr>
          <p:nvPr/>
        </p:nvSpPr>
        <p:spPr bwMode="auto">
          <a:xfrm>
            <a:off x="8420100" y="4994275"/>
            <a:ext cx="6175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Babilon</a:t>
            </a:r>
          </a:p>
        </p:txBody>
      </p:sp>
      <p:sp>
        <p:nvSpPr>
          <p:cNvPr id="108605"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08607" name="Text Box 205"/>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
        <p:nvSpPr>
          <p:cNvPr id="465102" name="AutoShape 206"/>
          <p:cNvSpPr>
            <a:spLocks noChangeArrowheads="1"/>
          </p:cNvSpPr>
          <p:nvPr/>
        </p:nvSpPr>
        <p:spPr bwMode="auto">
          <a:xfrm>
            <a:off x="1206500" y="4638675"/>
            <a:ext cx="6483350" cy="669925"/>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12" charset="0"/>
              <a:ea typeface="+mn-ea"/>
              <a:cs typeface="+mn-cs"/>
            </a:endParaRPr>
          </a:p>
        </p:txBody>
      </p:sp>
      <p:sp>
        <p:nvSpPr>
          <p:cNvPr id="108609"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45" name="Oval 49"/>
          <p:cNvSpPr>
            <a:spLocks noChangeArrowheads="1"/>
          </p:cNvSpPr>
          <p:nvPr/>
        </p:nvSpPr>
        <p:spPr bwMode="auto">
          <a:xfrm>
            <a:off x="4086225" y="4672013"/>
            <a:ext cx="2527300" cy="56832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pic>
        <p:nvPicPr>
          <p:cNvPr id="110594"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166688" y="5387975"/>
            <a:ext cx="8620125" cy="1016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50000"/>
              </a:lnSpc>
              <a:spcBef>
                <a:spcPct val="50000"/>
              </a:spcBef>
              <a:defRPr/>
            </a:pPr>
            <a:endParaRPr lang="en-US" sz="2400" b="1">
              <a:solidFill>
                <a:srgbClr val="FFFF00"/>
              </a:solidFill>
              <a:latin typeface="Comic Sans MS" charset="0"/>
              <a:ea typeface="ＭＳ Ｐゴシック" charset="-128"/>
              <a:cs typeface="ＭＳ Ｐゴシック" charset="-128"/>
            </a:endParaRPr>
          </a:p>
          <a:p>
            <a:pPr algn="ctr">
              <a:lnSpc>
                <a:spcPct val="50000"/>
              </a:lnSpc>
              <a:spcBef>
                <a:spcPct val="50000"/>
              </a:spcBef>
              <a:defRPr/>
            </a:pPr>
            <a:r>
              <a:rPr lang="en-US" sz="2400" b="1">
                <a:solidFill>
                  <a:srgbClr val="FFFF00"/>
                </a:solidFill>
                <a:latin typeface="Comic Sans MS" charset="0"/>
                <a:ea typeface="ＭＳ Ｐゴシック" charset="-128"/>
                <a:cs typeface="ＭＳ Ｐゴシック" charset="-128"/>
              </a:rPr>
              <a:t> Babilonmia riina keriethoki</a:t>
            </a:r>
          </a:p>
          <a:p>
            <a:pPr algn="ctr">
              <a:lnSpc>
                <a:spcPct val="50000"/>
              </a:lnSpc>
              <a:spcBef>
                <a:spcPct val="50000"/>
              </a:spcBef>
              <a:defRPr/>
            </a:pPr>
            <a:r>
              <a:rPr lang="en-US" sz="2400" b="1">
                <a:solidFill>
                  <a:srgbClr val="FFFF00"/>
                </a:solidFill>
                <a:latin typeface="Comic Sans MS" charset="0"/>
                <a:ea typeface="ＭＳ Ｐゴシック" charset="-128"/>
                <a:cs typeface="ＭＳ Ｐゴシック" charset="-128"/>
              </a:rPr>
              <a:t>Miarhi hau miarhi petakecii  “Intolerance” nunu separ.</a:t>
            </a:r>
          </a:p>
        </p:txBody>
      </p:sp>
      <p:sp>
        <p:nvSpPr>
          <p:cNvPr id="110596"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7975600" y="3436938"/>
            <a:ext cx="1023938" cy="1843087"/>
            <a:chOff x="5024" y="2165"/>
            <a:chExt cx="645" cy="1161"/>
          </a:xfrm>
        </p:grpSpPr>
        <p:grpSp>
          <p:nvGrpSpPr>
            <p:cNvPr id="110613" name="Group 177"/>
            <p:cNvGrpSpPr>
              <a:grpSpLocks/>
            </p:cNvGrpSpPr>
            <p:nvPr/>
          </p:nvGrpSpPr>
          <p:grpSpPr bwMode="auto">
            <a:xfrm>
              <a:off x="5024" y="2165"/>
              <a:ext cx="645" cy="1161"/>
              <a:chOff x="5024" y="2165"/>
              <a:chExt cx="645"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24"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10614"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10599" name="Rectangle 197"/>
          <p:cNvSpPr>
            <a:spLocks noChangeArrowheads="1"/>
          </p:cNvSpPr>
          <p:nvPr/>
        </p:nvSpPr>
        <p:spPr bwMode="auto">
          <a:xfrm>
            <a:off x="8032750" y="3973513"/>
            <a:ext cx="981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466118" name="Rectangle 198"/>
          <p:cNvSpPr>
            <a:spLocks noChangeArrowheads="1"/>
          </p:cNvSpPr>
          <p:nvPr/>
        </p:nvSpPr>
        <p:spPr bwMode="auto">
          <a:xfrm>
            <a:off x="8002588" y="4483100"/>
            <a:ext cx="949325"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10601"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901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58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Babilon</a:t>
            </a:r>
          </a:p>
        </p:txBody>
      </p:sp>
      <p:sp>
        <p:nvSpPr>
          <p:cNvPr id="110606"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2925762"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25: 1-21</a:t>
            </a:r>
          </a:p>
        </p:txBody>
      </p:sp>
      <p:sp>
        <p:nvSpPr>
          <p:cNvPr id="110609" name="Text Box 210"/>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30675" y="519113"/>
            <a:ext cx="3922713" cy="5789612"/>
            <a:chOff x="2602" y="327"/>
            <a:chExt cx="2471" cy="3647"/>
          </a:xfrm>
        </p:grpSpPr>
        <p:grpSp>
          <p:nvGrpSpPr>
            <p:cNvPr id="112760" name="Group 3"/>
            <p:cNvGrpSpPr>
              <a:grpSpLocks/>
            </p:cNvGrpSpPr>
            <p:nvPr/>
          </p:nvGrpSpPr>
          <p:grpSpPr bwMode="auto">
            <a:xfrm>
              <a:off x="2602" y="327"/>
              <a:ext cx="1226" cy="3647"/>
              <a:chOff x="2602" y="327"/>
              <a:chExt cx="1226" cy="3647"/>
            </a:xfrm>
          </p:grpSpPr>
          <p:sp>
            <p:nvSpPr>
              <p:cNvPr id="112802"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12804"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05"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6"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7"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8"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9"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10" name="Freeform 12"/>
              <p:cNvSpPr>
                <a:spLocks/>
              </p:cNvSpPr>
              <p:nvPr/>
            </p:nvSpPr>
            <p:spPr bwMode="auto">
              <a:xfrm>
                <a:off x="3036" y="2223"/>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11"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12"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13"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14"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15" name="Rectangle 17"/>
              <p:cNvSpPr>
                <a:spLocks noChangeArrowheads="1"/>
              </p:cNvSpPr>
              <p:nvPr/>
            </p:nvSpPr>
            <p:spPr bwMode="auto">
              <a:xfrm>
                <a:off x="2638" y="337"/>
                <a:ext cx="958" cy="84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16"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7"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8"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9"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20"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21"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22"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23"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24"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25"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26" name="Freeform 28"/>
              <p:cNvSpPr>
                <a:spLocks/>
              </p:cNvSpPr>
              <p:nvPr/>
            </p:nvSpPr>
            <p:spPr bwMode="auto">
              <a:xfrm>
                <a:off x="3038" y="362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27"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28"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29"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30"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12832"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3"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4"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5"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6"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7"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8" name="Rectangle 40"/>
              <p:cNvSpPr>
                <a:spLocks noChangeArrowheads="1"/>
              </p:cNvSpPr>
              <p:nvPr/>
            </p:nvSpPr>
            <p:spPr bwMode="auto">
              <a:xfrm>
                <a:off x="2615" y="538"/>
                <a:ext cx="85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Kephouma Keriethou</a:t>
                </a:r>
              </a:p>
            </p:txBody>
          </p:sp>
          <p:sp>
            <p:nvSpPr>
              <p:cNvPr id="112839" name="Rectangle 41"/>
              <p:cNvSpPr>
                <a:spLocks noChangeArrowheads="1"/>
              </p:cNvSpPr>
              <p:nvPr/>
            </p:nvSpPr>
            <p:spPr bwMode="auto">
              <a:xfrm>
                <a:off x="2617" y="634"/>
                <a:ext cx="81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Dieliekevi Keriethou</a:t>
                </a:r>
              </a:p>
            </p:txBody>
          </p:sp>
          <p:sp>
            <p:nvSpPr>
              <p:cNvPr id="112840" name="Rectangle 42"/>
              <p:cNvSpPr>
                <a:spLocks noChangeArrowheads="1"/>
              </p:cNvSpPr>
              <p:nvPr/>
            </p:nvSpPr>
            <p:spPr bwMode="auto">
              <a:xfrm>
                <a:off x="2614" y="738"/>
                <a:ext cx="6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Kikru Keriethou</a:t>
                </a:r>
              </a:p>
            </p:txBody>
          </p:sp>
          <p:sp>
            <p:nvSpPr>
              <p:cNvPr id="112841" name="Rectangle 43"/>
              <p:cNvSpPr>
                <a:spLocks noChangeArrowheads="1"/>
              </p:cNvSpPr>
              <p:nvPr/>
            </p:nvSpPr>
            <p:spPr bwMode="auto">
              <a:xfrm>
                <a:off x="2617" y="842"/>
                <a:ext cx="7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Kedukhri Keriethou</a:t>
                </a:r>
              </a:p>
            </p:txBody>
          </p:sp>
          <p:sp>
            <p:nvSpPr>
              <p:cNvPr id="112842" name="Rectangle 44"/>
              <p:cNvSpPr>
                <a:spLocks noChangeArrowheads="1"/>
              </p:cNvSpPr>
              <p:nvPr/>
            </p:nvSpPr>
            <p:spPr bwMode="auto">
              <a:xfrm>
                <a:off x="2627" y="938"/>
                <a:ext cx="62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Dziidei/Pfhesei</a:t>
                </a:r>
              </a:p>
            </p:txBody>
          </p:sp>
          <p:sp>
            <p:nvSpPr>
              <p:cNvPr id="112843" name="Rectangle 45"/>
              <p:cNvSpPr>
                <a:spLocks noChangeArrowheads="1"/>
              </p:cNvSpPr>
              <p:nvPr/>
            </p:nvSpPr>
            <p:spPr bwMode="auto">
              <a:xfrm>
                <a:off x="2716" y="1026"/>
                <a:ext cx="4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Tsiepfhe</a:t>
                </a:r>
              </a:p>
            </p:txBody>
          </p:sp>
          <p:sp>
            <p:nvSpPr>
              <p:cNvPr id="112844" name="Rectangle 46"/>
              <p:cNvSpPr>
                <a:spLocks noChangeArrowheads="1"/>
              </p:cNvSpPr>
              <p:nvPr/>
            </p:nvSpPr>
            <p:spPr bwMode="auto">
              <a:xfrm>
                <a:off x="2607" y="344"/>
                <a:ext cx="6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PELHOUKESHII</a:t>
                </a:r>
              </a:p>
            </p:txBody>
          </p:sp>
          <p:sp>
            <p:nvSpPr>
              <p:cNvPr id="112845" name="Rectangle 47"/>
              <p:cNvSpPr>
                <a:spLocks noChangeArrowheads="1"/>
              </p:cNvSpPr>
              <p:nvPr/>
            </p:nvSpPr>
            <p:spPr bwMode="auto">
              <a:xfrm>
                <a:off x="2602" y="458"/>
                <a:ext cx="90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Thenu thepfu kerietho nie</a:t>
                </a:r>
              </a:p>
            </p:txBody>
          </p:sp>
          <p:sp>
            <p:nvSpPr>
              <p:cNvPr id="112846"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7"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8"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9"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2850"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51"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52" name="Rectangle 54"/>
              <p:cNvSpPr>
                <a:spLocks noChangeArrowheads="1"/>
              </p:cNvSpPr>
              <p:nvPr/>
            </p:nvSpPr>
            <p:spPr bwMode="auto">
              <a:xfrm>
                <a:off x="2742" y="1414"/>
                <a:ext cx="49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Puo KEKIE</a:t>
                </a:r>
              </a:p>
            </p:txBody>
          </p:sp>
          <p:sp>
            <p:nvSpPr>
              <p:cNvPr id="112853" name="Rectangle 55"/>
              <p:cNvSpPr>
                <a:spLocks noChangeArrowheads="1"/>
              </p:cNvSpPr>
              <p:nvPr/>
            </p:nvSpPr>
            <p:spPr bwMode="auto">
              <a:xfrm>
                <a:off x="2654" y="1315"/>
                <a:ext cx="49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12854"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55"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6"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7" name="Rectangle 59"/>
              <p:cNvSpPr>
                <a:spLocks noChangeArrowheads="1"/>
              </p:cNvSpPr>
              <p:nvPr/>
            </p:nvSpPr>
            <p:spPr bwMode="auto">
              <a:xfrm>
                <a:off x="2694" y="2152"/>
                <a:ext cx="3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JOSEF</a:t>
                </a:r>
              </a:p>
            </p:txBody>
          </p:sp>
          <p:sp>
            <p:nvSpPr>
              <p:cNvPr id="112858" name="Rectangle 60"/>
              <p:cNvSpPr>
                <a:spLocks noChangeArrowheads="1"/>
              </p:cNvSpPr>
              <p:nvPr/>
            </p:nvSpPr>
            <p:spPr bwMode="auto">
              <a:xfrm>
                <a:off x="2645" y="2301"/>
                <a:ext cx="5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   Miadiemia</a:t>
                </a:r>
              </a:p>
            </p:txBody>
          </p:sp>
          <p:sp>
            <p:nvSpPr>
              <p:cNvPr id="112859"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60"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1"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2"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3"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4"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5"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6"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7"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8" name="Rectangle 70"/>
              <p:cNvSpPr>
                <a:spLocks noChangeArrowheads="1"/>
              </p:cNvSpPr>
              <p:nvPr/>
            </p:nvSpPr>
            <p:spPr bwMode="auto">
              <a:xfrm>
                <a:off x="2708" y="2674"/>
                <a:ext cx="3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MOSA</a:t>
                </a:r>
              </a:p>
            </p:txBody>
          </p:sp>
          <p:sp>
            <p:nvSpPr>
              <p:cNvPr id="112869"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2870"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12871"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2872"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873" name="Rectangle 75"/>
              <p:cNvSpPr>
                <a:spLocks noChangeArrowheads="1"/>
              </p:cNvSpPr>
              <p:nvPr/>
            </p:nvSpPr>
            <p:spPr bwMode="auto">
              <a:xfrm>
                <a:off x="2724" y="3382"/>
                <a:ext cx="4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Diekepu 5</a:t>
                </a:r>
              </a:p>
            </p:txBody>
          </p:sp>
          <p:sp>
            <p:nvSpPr>
              <p:cNvPr id="112874"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5" name="Rectangle 77"/>
              <p:cNvSpPr>
                <a:spLocks noChangeArrowheads="1"/>
              </p:cNvSpPr>
              <p:nvPr/>
            </p:nvSpPr>
            <p:spPr bwMode="auto">
              <a:xfrm>
                <a:off x="2706" y="2826"/>
                <a:ext cx="44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Tuokepra</a:t>
                </a:r>
              </a:p>
            </p:txBody>
          </p:sp>
          <p:sp>
            <p:nvSpPr>
              <p:cNvPr id="112876" name="Line 78"/>
              <p:cNvSpPr>
                <a:spLocks noChangeShapeType="1"/>
              </p:cNvSpPr>
              <p:nvPr/>
            </p:nvSpPr>
            <p:spPr bwMode="auto">
              <a:xfrm>
                <a:off x="2667" y="560"/>
                <a:ext cx="557"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7"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8"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9"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12880" name="Rectangle 82"/>
              <p:cNvSpPr>
                <a:spLocks noChangeArrowheads="1"/>
              </p:cNvSpPr>
              <p:nvPr/>
            </p:nvSpPr>
            <p:spPr bwMode="auto">
              <a:xfrm>
                <a:off x="2697"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12881" name="Rectangle 83"/>
              <p:cNvSpPr>
                <a:spLocks noChangeArrowheads="1"/>
              </p:cNvSpPr>
              <p:nvPr/>
            </p:nvSpPr>
            <p:spPr bwMode="auto">
              <a:xfrm>
                <a:off x="2686" y="3806"/>
                <a:ext cx="61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Kezakewa</a:t>
                </a:r>
              </a:p>
            </p:txBody>
          </p:sp>
        </p:grpSp>
        <p:grpSp>
          <p:nvGrpSpPr>
            <p:cNvPr id="112761" name="Group 84"/>
            <p:cNvGrpSpPr>
              <a:grpSpLocks/>
            </p:cNvGrpSpPr>
            <p:nvPr/>
          </p:nvGrpSpPr>
          <p:grpSpPr bwMode="auto">
            <a:xfrm>
              <a:off x="4119" y="357"/>
              <a:ext cx="954" cy="1605"/>
              <a:chOff x="4119" y="357"/>
              <a:chExt cx="954" cy="1605"/>
            </a:xfrm>
          </p:grpSpPr>
          <p:sp>
            <p:nvSpPr>
              <p:cNvPr id="112762"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63"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64"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65"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766"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67"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68"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69" name="AutoShape 92"/>
              <p:cNvSpPr>
                <a:spLocks noChangeArrowheads="1"/>
              </p:cNvSpPr>
              <p:nvPr/>
            </p:nvSpPr>
            <p:spPr bwMode="auto">
              <a:xfrm>
                <a:off x="4168" y="358"/>
                <a:ext cx="556" cy="17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70"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71"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72"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774"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5"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6" name="Rectangle 99"/>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777" name="Rectangle 100"/>
              <p:cNvSpPr>
                <a:spLocks noChangeArrowheads="1"/>
              </p:cNvSpPr>
              <p:nvPr/>
            </p:nvSpPr>
            <p:spPr bwMode="auto">
              <a:xfrm>
                <a:off x="4142" y="475"/>
                <a:ext cx="57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Chapimiako</a:t>
                </a:r>
              </a:p>
            </p:txBody>
          </p:sp>
          <p:sp>
            <p:nvSpPr>
              <p:cNvPr id="112778" name="Rectangle 101"/>
              <p:cNvSpPr>
                <a:spLocks noChangeArrowheads="1"/>
              </p:cNvSpPr>
              <p:nvPr/>
            </p:nvSpPr>
            <p:spPr bwMode="auto">
              <a:xfrm>
                <a:off x="4136" y="357"/>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sp>
            <p:nvSpPr>
              <p:cNvPr id="112779"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1"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45"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12783"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84"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785"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786" name="Rectangle 109"/>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787" name="Rectangle 110"/>
              <p:cNvSpPr>
                <a:spLocks noChangeArrowheads="1"/>
              </p:cNvSpPr>
              <p:nvPr/>
            </p:nvSpPr>
            <p:spPr bwMode="auto">
              <a:xfrm>
                <a:off x="4119" y="1798"/>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Babilon</a:t>
                </a:r>
              </a:p>
            </p:txBody>
          </p:sp>
          <p:sp>
            <p:nvSpPr>
              <p:cNvPr id="112788"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9" name="Rectangle 112"/>
              <p:cNvSpPr>
                <a:spLocks noChangeArrowheads="1"/>
              </p:cNvSpPr>
              <p:nvPr/>
            </p:nvSpPr>
            <p:spPr bwMode="auto">
              <a:xfrm>
                <a:off x="4169" y="1134"/>
                <a:ext cx="6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112790"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1"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598"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12793"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4"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795"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6"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7"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8" name="Rectangle 121"/>
              <p:cNvSpPr>
                <a:spLocks noChangeArrowheads="1"/>
              </p:cNvSpPr>
              <p:nvPr/>
            </p:nvSpPr>
            <p:spPr bwMode="auto">
              <a:xfrm>
                <a:off x="4126" y="801"/>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sp>
            <p:nvSpPr>
              <p:cNvPr id="112799"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800"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01"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2642"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4"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5"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6"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7"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8"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9" name="Rectangle 136"/>
          <p:cNvSpPr>
            <a:spLocks noChangeArrowheads="1"/>
          </p:cNvSpPr>
          <p:nvPr/>
        </p:nvSpPr>
        <p:spPr bwMode="auto">
          <a:xfrm>
            <a:off x="5902325" y="5572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0"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895850" y="1970088"/>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(2000 B.C.)</a:t>
            </a:r>
          </a:p>
        </p:txBody>
      </p:sp>
      <p:sp>
        <p:nvSpPr>
          <p:cNvPr id="566411" name="Rectangle 139"/>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Z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2656"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57"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Z</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12660"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2888" y="3871913"/>
            <a:ext cx="1966912" cy="519112"/>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THEMIA 4</a:t>
            </a:r>
          </a:p>
        </p:txBody>
      </p:sp>
      <p:sp>
        <p:nvSpPr>
          <p:cNvPr id="112662"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3"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4"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5"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112667"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68"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9"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672"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3"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4"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5"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6"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7"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78" name="AutoShape 167"/>
          <p:cNvSpPr>
            <a:spLocks noChangeArrowheads="1"/>
          </p:cNvSpPr>
          <p:nvPr/>
        </p:nvSpPr>
        <p:spPr bwMode="auto">
          <a:xfrm>
            <a:off x="6610350" y="3265488"/>
            <a:ext cx="904875" cy="6953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2679" name="Group 168"/>
          <p:cNvGrpSpPr>
            <a:grpSpLocks/>
          </p:cNvGrpSpPr>
          <p:nvPr/>
        </p:nvGrpSpPr>
        <p:grpSpPr bwMode="auto">
          <a:xfrm>
            <a:off x="6591300" y="4418013"/>
            <a:ext cx="952500" cy="527050"/>
            <a:chOff x="4152" y="2783"/>
            <a:chExt cx="600" cy="332"/>
          </a:xfrm>
        </p:grpSpPr>
        <p:sp>
          <p:nvSpPr>
            <p:cNvPr id="112757"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58"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59"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(500 B.C.)</a:t>
            </a:r>
          </a:p>
        </p:txBody>
      </p:sp>
      <p:sp>
        <p:nvSpPr>
          <p:cNvPr id="112681"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2"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3" name="Rectangle 175"/>
          <p:cNvSpPr>
            <a:spLocks noChangeArrowheads="1"/>
          </p:cNvSpPr>
          <p:nvPr/>
        </p:nvSpPr>
        <p:spPr bwMode="auto">
          <a:xfrm>
            <a:off x="6569075" y="3282950"/>
            <a:ext cx="9271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12684"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5"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7" name="Rectangle 179"/>
          <p:cNvSpPr>
            <a:spLocks noChangeArrowheads="1"/>
          </p:cNvSpPr>
          <p:nvPr/>
        </p:nvSpPr>
        <p:spPr bwMode="auto">
          <a:xfrm>
            <a:off x="6599238" y="4394200"/>
            <a:ext cx="669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ZEIKECII</a:t>
            </a:r>
          </a:p>
        </p:txBody>
      </p:sp>
      <p:sp>
        <p:nvSpPr>
          <p:cNvPr id="112688"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9"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90"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691" name="Rectangle 183"/>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JISU</a:t>
            </a:r>
          </a:p>
        </p:txBody>
      </p:sp>
      <p:sp>
        <p:nvSpPr>
          <p:cNvPr id="112692"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3"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4"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5"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6"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7"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8"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2701" name="Rectangle 193"/>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962525" y="1719263"/>
            <a:ext cx="2427288" cy="519112"/>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KROTHO 3</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2705"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Genesis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Nehemiah</a:t>
            </a:r>
          </a:p>
        </p:txBody>
      </p:sp>
      <p:sp>
        <p:nvSpPr>
          <p:cNvPr id="112707"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8" name="Group 202"/>
          <p:cNvGrpSpPr>
            <a:grpSpLocks/>
          </p:cNvGrpSpPr>
          <p:nvPr/>
        </p:nvGrpSpPr>
        <p:grpSpPr bwMode="auto">
          <a:xfrm>
            <a:off x="7994650" y="3448050"/>
            <a:ext cx="1004888" cy="1831975"/>
            <a:chOff x="5036" y="2172"/>
            <a:chExt cx="633" cy="1154"/>
          </a:xfrm>
        </p:grpSpPr>
        <p:grpSp>
          <p:nvGrpSpPr>
            <p:cNvPr id="112738" name="Group 203"/>
            <p:cNvGrpSpPr>
              <a:grpSpLocks/>
            </p:cNvGrpSpPr>
            <p:nvPr/>
          </p:nvGrpSpPr>
          <p:grpSpPr bwMode="auto">
            <a:xfrm>
              <a:off x="5036" y="2172"/>
              <a:ext cx="633" cy="1154"/>
              <a:chOff x="5036" y="2172"/>
              <a:chExt cx="633" cy="1154"/>
            </a:xfrm>
          </p:grpSpPr>
          <p:sp>
            <p:nvSpPr>
              <p:cNvPr id="112740"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41"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42"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43"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4"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45"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46"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7"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8"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9"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0"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1"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2"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3"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4"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5"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6" name="Rectangle 220"/>
              <p:cNvSpPr>
                <a:spLocks noChangeArrowheads="1"/>
              </p:cNvSpPr>
              <p:nvPr/>
            </p:nvSpPr>
            <p:spPr bwMode="auto">
              <a:xfrm>
                <a:off x="5036" y="217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grpSp>
        <p:sp>
          <p:nvSpPr>
            <p:cNvPr id="112739"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8651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12710" name="Rectangle 223"/>
          <p:cNvSpPr>
            <a:spLocks noChangeArrowheads="1"/>
          </p:cNvSpPr>
          <p:nvPr/>
        </p:nvSpPr>
        <p:spPr bwMode="auto">
          <a:xfrm>
            <a:off x="8032750" y="3973513"/>
            <a:ext cx="923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566496" name="Rectangle 224"/>
          <p:cNvSpPr>
            <a:spLocks noChangeArrowheads="1"/>
          </p:cNvSpPr>
          <p:nvPr/>
        </p:nvSpPr>
        <p:spPr bwMode="auto">
          <a:xfrm>
            <a:off x="8002588" y="4483100"/>
            <a:ext cx="93821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SIEDZEKESIKP</a:t>
            </a:r>
          </a:p>
        </p:txBody>
      </p:sp>
      <p:sp>
        <p:nvSpPr>
          <p:cNvPr id="112712"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3"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4"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5" name="Group 228"/>
          <p:cNvGrpSpPr>
            <a:grpSpLocks/>
          </p:cNvGrpSpPr>
          <p:nvPr/>
        </p:nvGrpSpPr>
        <p:grpSpPr bwMode="auto">
          <a:xfrm>
            <a:off x="8061325" y="4151313"/>
            <a:ext cx="931863" cy="377825"/>
            <a:chOff x="5078" y="2615"/>
            <a:chExt cx="587" cy="238"/>
          </a:xfrm>
        </p:grpSpPr>
        <p:sp>
          <p:nvSpPr>
            <p:cNvPr id="112735"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36"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37"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16" name="Rectangle 232"/>
          <p:cNvSpPr>
            <a:spLocks noChangeArrowheads="1"/>
          </p:cNvSpPr>
          <p:nvPr/>
        </p:nvSpPr>
        <p:spPr bwMode="auto">
          <a:xfrm>
            <a:off x="8420100" y="4994275"/>
            <a:ext cx="558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Babilon</a:t>
            </a:r>
          </a:p>
        </p:txBody>
      </p:sp>
      <p:sp>
        <p:nvSpPr>
          <p:cNvPr id="112717"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3720218">
            <a:off x="7061993" y="3155157"/>
            <a:ext cx="1223963"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grpSp>
        <p:nvGrpSpPr>
          <p:cNvPr id="112720"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12721" name="Group 308"/>
          <p:cNvGrpSpPr>
            <a:grpSpLocks/>
          </p:cNvGrpSpPr>
          <p:nvPr/>
        </p:nvGrpSpPr>
        <p:grpSpPr bwMode="auto">
          <a:xfrm>
            <a:off x="5113338" y="2281238"/>
            <a:ext cx="500062" cy="436562"/>
            <a:chOff x="7628095" y="2967452"/>
            <a:chExt cx="500367" cy="436119"/>
          </a:xfrm>
        </p:grpSpPr>
        <p:pic>
          <p:nvPicPr>
            <p:cNvPr id="112731" name="Picture 273"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483" y="3001404"/>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2" name="Rectangle 273"/>
            <p:cNvSpPr>
              <a:spLocks noChangeArrowheads="1"/>
            </p:cNvSpPr>
            <p:nvPr/>
          </p:nvSpPr>
          <p:spPr bwMode="auto">
            <a:xfrm>
              <a:off x="7628095" y="2967452"/>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AD</a:t>
              </a:r>
              <a:endParaRPr lang="en-US" sz="2000" i="1">
                <a:solidFill>
                  <a:schemeClr val="bg2"/>
                </a:solidFill>
                <a:latin typeface="Helvetica" charset="0"/>
              </a:endParaRPr>
            </a:p>
          </p:txBody>
        </p:sp>
      </p:grpSp>
      <p:grpSp>
        <p:nvGrpSpPr>
          <p:cNvPr id="112722" name="Group 311"/>
          <p:cNvGrpSpPr>
            <a:grpSpLocks/>
          </p:cNvGrpSpPr>
          <p:nvPr/>
        </p:nvGrpSpPr>
        <p:grpSpPr bwMode="auto">
          <a:xfrm>
            <a:off x="7559675" y="1447800"/>
            <a:ext cx="488950" cy="403225"/>
            <a:chOff x="10074961" y="2133485"/>
            <a:chExt cx="487519" cy="403105"/>
          </a:xfrm>
        </p:grpSpPr>
        <p:pic>
          <p:nvPicPr>
            <p:cNvPr id="112729" name="Picture 276"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0" name="Rectangle 273"/>
            <p:cNvSpPr>
              <a:spLocks noChangeArrowheads="1"/>
            </p:cNvSpPr>
            <p:nvPr/>
          </p:nvSpPr>
          <p:spPr bwMode="auto">
            <a:xfrm>
              <a:off x="10074961" y="2133485"/>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DD</a:t>
              </a:r>
              <a:endParaRPr lang="en-US" sz="2000" i="1">
                <a:solidFill>
                  <a:schemeClr val="bg2"/>
                </a:solidFill>
                <a:latin typeface="Helvetica" charset="0"/>
              </a:endParaRPr>
            </a:p>
          </p:txBody>
        </p:sp>
      </p:grpSp>
      <p:grpSp>
        <p:nvGrpSpPr>
          <p:cNvPr id="112723" name="Group 314"/>
          <p:cNvGrpSpPr>
            <a:grpSpLocks/>
          </p:cNvGrpSpPr>
          <p:nvPr/>
        </p:nvGrpSpPr>
        <p:grpSpPr bwMode="auto">
          <a:xfrm>
            <a:off x="7559675" y="2230438"/>
            <a:ext cx="488950" cy="438150"/>
            <a:chOff x="10074961" y="2916651"/>
            <a:chExt cx="487519" cy="438076"/>
          </a:xfrm>
        </p:grpSpPr>
        <p:pic>
          <p:nvPicPr>
            <p:cNvPr id="112727" name="Picture 281"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29741" y="2952560"/>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8" name="Rectangle 273"/>
            <p:cNvSpPr>
              <a:spLocks noChangeArrowheads="1"/>
            </p:cNvSpPr>
            <p:nvPr/>
          </p:nvSpPr>
          <p:spPr bwMode="auto">
            <a:xfrm>
              <a:off x="10074961" y="2916651"/>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DK</a:t>
              </a:r>
              <a:endParaRPr lang="en-US" sz="2000" i="1">
                <a:solidFill>
                  <a:schemeClr val="bg2"/>
                </a:solidFill>
                <a:latin typeface="Helvetica" charset="0"/>
              </a:endParaRPr>
            </a:p>
          </p:txBody>
        </p:sp>
      </p:grpSp>
      <p:grpSp>
        <p:nvGrpSpPr>
          <p:cNvPr id="112724" name="Group 317"/>
          <p:cNvGrpSpPr>
            <a:grpSpLocks/>
          </p:cNvGrpSpPr>
          <p:nvPr/>
        </p:nvGrpSpPr>
        <p:grpSpPr bwMode="auto">
          <a:xfrm>
            <a:off x="5153025" y="5248275"/>
            <a:ext cx="488950" cy="438150"/>
            <a:chOff x="7668310" y="5933750"/>
            <a:chExt cx="487519" cy="437956"/>
          </a:xfrm>
        </p:grpSpPr>
        <p:pic>
          <p:nvPicPr>
            <p:cNvPr id="112725" name="Picture 284"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276" y="5969539"/>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6" name="Rectangle 273"/>
            <p:cNvSpPr>
              <a:spLocks noChangeArrowheads="1"/>
            </p:cNvSpPr>
            <p:nvPr/>
          </p:nvSpPr>
          <p:spPr bwMode="auto">
            <a:xfrm>
              <a:off x="7668310" y="5933750"/>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KD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0"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1"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8"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dirty="0">
                <a:solidFill>
                  <a:srgbClr val="51DC00"/>
                </a:solidFill>
                <a:latin typeface="Times" pitchFamily="-112" charset="0"/>
                <a:ea typeface="+mn-ea"/>
                <a:cs typeface="+mn-cs"/>
              </a:rPr>
              <a:t>K</a:t>
            </a:r>
          </a:p>
        </p:txBody>
      </p:sp>
      <p:sp>
        <p:nvSpPr>
          <p:cNvPr id="614416" name="Rectangle 16"/>
          <p:cNvSpPr>
            <a:spLocks noChangeArrowheads="1"/>
          </p:cNvSpPr>
          <p:nvPr/>
        </p:nvSpPr>
        <p:spPr bwMode="auto">
          <a:xfrm>
            <a:off x="2112963" y="2163763"/>
            <a:ext cx="2439987" cy="2074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k</a:t>
            </a:r>
            <a:r>
              <a:rPr lang="en-US" sz="10600">
                <a:solidFill>
                  <a:srgbClr val="51DC00"/>
                </a:solidFill>
                <a:latin typeface="Times" charset="0"/>
              </a:rPr>
              <a:t>  </a:t>
            </a:r>
            <a:r>
              <a:rPr lang="en-US" sz="12900">
                <a:solidFill>
                  <a:srgbClr val="FAFD00"/>
                </a:solidFill>
                <a:latin typeface="Times" charset="0"/>
              </a:rPr>
              <a:t>k</a:t>
            </a:r>
            <a:endParaRPr lang="en-US" sz="22900">
              <a:solidFill>
                <a:srgbClr val="51DC00"/>
              </a:solidFill>
              <a:latin typeface="Times" charset="0"/>
            </a:endParaRPr>
          </a:p>
        </p:txBody>
      </p:sp>
      <p:sp>
        <p:nvSpPr>
          <p:cNvPr id="614417" name="Rectangle 17"/>
          <p:cNvSpPr>
            <a:spLocks noChangeArrowheads="1"/>
          </p:cNvSpPr>
          <p:nvPr/>
        </p:nvSpPr>
        <p:spPr bwMode="auto">
          <a:xfrm>
            <a:off x="1035050" y="4543425"/>
            <a:ext cx="700563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KEDIEKECHII</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3"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4"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4706" name="Text Box 2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14707"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6739" name="Text Box 5"/>
          <p:cNvSpPr txBox="1">
            <a:spLocks noChangeArrowheads="1"/>
          </p:cNvSpPr>
          <p:nvPr/>
        </p:nvSpPr>
        <p:spPr bwMode="auto">
          <a:xfrm>
            <a:off x="1778000" y="-22225"/>
            <a:ext cx="4087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Kediko Kenieu 25:21 nu vo Ezra 1:3</a:t>
            </a:r>
          </a:p>
        </p:txBody>
      </p:sp>
      <p:sp>
        <p:nvSpPr>
          <p:cNvPr id="116740"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6742" name="Text Box 1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sp>
        <p:nvSpPr>
          <p:cNvPr id="116743"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6745"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K </a:t>
            </a:r>
            <a:r>
              <a:rPr lang="en-US" sz="3600" dirty="0" err="1">
                <a:solidFill>
                  <a:srgbClr val="FFEA18"/>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a:solidFill>
                  <a:srgbClr val="1CFF23"/>
                </a:solidFill>
                <a:latin typeface="Times" pitchFamily="-112" charset="0"/>
                <a:ea typeface="+mn-ea"/>
                <a:cs typeface="+mn-cs"/>
              </a:rPr>
              <a:t>K</a:t>
            </a:r>
          </a:p>
        </p:txBody>
      </p:sp>
      <p:grpSp>
        <p:nvGrpSpPr>
          <p:cNvPr id="116747" name="Group 21"/>
          <p:cNvGrpSpPr>
            <a:grpSpLocks/>
          </p:cNvGrpSpPr>
          <p:nvPr/>
        </p:nvGrpSpPr>
        <p:grpSpPr bwMode="auto">
          <a:xfrm>
            <a:off x="2265363" y="1041400"/>
            <a:ext cx="5043487" cy="4292600"/>
            <a:chOff x="1427" y="656"/>
            <a:chExt cx="3177" cy="2704"/>
          </a:xfrm>
        </p:grpSpPr>
        <p:sp>
          <p:nvSpPr>
            <p:cNvPr id="116749"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6750"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1"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52" name="AutoShape 25"/>
            <p:cNvSpPr>
              <a:spLocks noChangeArrowheads="1"/>
            </p:cNvSpPr>
            <p:nvPr/>
          </p:nvSpPr>
          <p:spPr bwMode="auto">
            <a:xfrm>
              <a:off x="1471" y="656"/>
              <a:ext cx="1170" cy="739"/>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53"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6754" name="Rectangle 27"/>
            <p:cNvSpPr>
              <a:spLocks noChangeArrowheads="1"/>
            </p:cNvSpPr>
            <p:nvPr/>
          </p:nvSpPr>
          <p:spPr bwMode="auto">
            <a:xfrm>
              <a:off x="1427" y="690"/>
              <a:ext cx="11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PELHOUKESHII</a:t>
              </a:r>
              <a:endParaRPr lang="en-US"/>
            </a:p>
          </p:txBody>
        </p:sp>
        <p:sp>
          <p:nvSpPr>
            <p:cNvPr id="116755" name="Line 28"/>
            <p:cNvSpPr>
              <a:spLocks noChangeShapeType="1"/>
            </p:cNvSpPr>
            <p:nvPr/>
          </p:nvSpPr>
          <p:spPr bwMode="auto">
            <a:xfrm>
              <a:off x="1464" y="919"/>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6"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7"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6758"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9"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60"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61"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6762" name="Rectangle 35"/>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116763"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4"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5"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6766"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7"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68" name="AutoShape 41"/>
            <p:cNvSpPr>
              <a:spLocks noChangeArrowheads="1"/>
            </p:cNvSpPr>
            <p:nvPr/>
          </p:nvSpPr>
          <p:spPr bwMode="auto">
            <a:xfrm>
              <a:off x="1765" y="1110"/>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69"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6770" name="Rectangle 43"/>
            <p:cNvSpPr>
              <a:spLocks noChangeArrowheads="1"/>
            </p:cNvSpPr>
            <p:nvPr/>
          </p:nvSpPr>
          <p:spPr bwMode="auto">
            <a:xfrm>
              <a:off x="1818" y="1121"/>
              <a:ext cx="59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JOSEF</a:t>
              </a:r>
              <a:endParaRPr lang="en-US"/>
            </a:p>
          </p:txBody>
        </p:sp>
        <p:sp>
          <p:nvSpPr>
            <p:cNvPr id="116771"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2"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3"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74"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5"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6776" name="Rectangle 49"/>
            <p:cNvSpPr>
              <a:spLocks noChangeArrowheads="1"/>
            </p:cNvSpPr>
            <p:nvPr/>
          </p:nvSpPr>
          <p:spPr bwMode="auto">
            <a:xfrm>
              <a:off x="2125" y="1310"/>
              <a:ext cx="5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MOSA</a:t>
              </a:r>
              <a:endParaRPr lang="en-US"/>
            </a:p>
          </p:txBody>
        </p:sp>
        <p:sp>
          <p:nvSpPr>
            <p:cNvPr id="116777"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8"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6779"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80"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6781" name="Rectangle 54"/>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116782"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3"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6784" name="AutoShape 57"/>
            <p:cNvSpPr>
              <a:spLocks noChangeArrowheads="1"/>
            </p:cNvSpPr>
            <p:nvPr/>
          </p:nvSpPr>
          <p:spPr bwMode="auto">
            <a:xfrm>
              <a:off x="2325" y="1668"/>
              <a:ext cx="1071" cy="706"/>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6785"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6786" name="Rectangle 59"/>
            <p:cNvSpPr>
              <a:spLocks noChangeArrowheads="1"/>
            </p:cNvSpPr>
            <p:nvPr/>
          </p:nvSpPr>
          <p:spPr bwMode="auto">
            <a:xfrm>
              <a:off x="2257" y="1706"/>
              <a:ext cx="11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KEBVIIKEBOU</a:t>
              </a:r>
              <a:endParaRPr lang="en-US"/>
            </a:p>
          </p:txBody>
        </p:sp>
        <p:sp>
          <p:nvSpPr>
            <p:cNvPr id="116787"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8"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6789"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90"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6791" name="Rectangle 64"/>
            <p:cNvSpPr>
              <a:spLocks noChangeArrowheads="1"/>
            </p:cNvSpPr>
            <p:nvPr/>
          </p:nvSpPr>
          <p:spPr bwMode="auto">
            <a:xfrm>
              <a:off x="2412" y="1920"/>
              <a:ext cx="95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KEDIMIAKO</a:t>
              </a:r>
              <a:endParaRPr lang="en-US"/>
            </a:p>
          </p:txBody>
        </p:sp>
        <p:sp>
          <p:nvSpPr>
            <p:cNvPr id="116792"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3"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94" name="AutoShape 67"/>
            <p:cNvSpPr>
              <a:spLocks noChangeArrowheads="1"/>
            </p:cNvSpPr>
            <p:nvPr/>
          </p:nvSpPr>
          <p:spPr bwMode="auto">
            <a:xfrm>
              <a:off x="2655" y="2112"/>
              <a:ext cx="1053" cy="701"/>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5"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6796" name="Rectangle 69"/>
            <p:cNvSpPr>
              <a:spLocks noChangeArrowheads="1"/>
            </p:cNvSpPr>
            <p:nvPr/>
          </p:nvSpPr>
          <p:spPr bwMode="auto">
            <a:xfrm>
              <a:off x="2628" y="2138"/>
              <a:ext cx="10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KEDIEKECHII</a:t>
              </a:r>
              <a:endParaRPr lang="en-US"/>
            </a:p>
          </p:txBody>
        </p:sp>
        <p:sp>
          <p:nvSpPr>
            <p:cNvPr id="116797"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8"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9"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6800"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1"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6802" name="Rectangle 75"/>
            <p:cNvSpPr>
              <a:spLocks noChangeArrowheads="1"/>
            </p:cNvSpPr>
            <p:nvPr/>
          </p:nvSpPr>
          <p:spPr bwMode="auto">
            <a:xfrm>
              <a:off x="2909" y="2344"/>
              <a:ext cx="6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ZIKECII</a:t>
              </a:r>
              <a:endParaRPr lang="en-US"/>
            </a:p>
          </p:txBody>
        </p:sp>
        <p:sp>
          <p:nvSpPr>
            <p:cNvPr id="116803"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4"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5"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6806"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7"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6808" name="Group 81"/>
            <p:cNvGrpSpPr>
              <a:grpSpLocks/>
            </p:cNvGrpSpPr>
            <p:nvPr/>
          </p:nvGrpSpPr>
          <p:grpSpPr bwMode="auto">
            <a:xfrm>
              <a:off x="3150" y="2564"/>
              <a:ext cx="606" cy="282"/>
              <a:chOff x="3073" y="3101"/>
              <a:chExt cx="531" cy="240"/>
            </a:xfrm>
          </p:grpSpPr>
          <p:sp>
            <p:nvSpPr>
              <p:cNvPr id="116811"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6812" name="Rectangle 83"/>
              <p:cNvSpPr>
                <a:spLocks noChangeArrowheads="1"/>
              </p:cNvSpPr>
              <p:nvPr/>
            </p:nvSpPr>
            <p:spPr bwMode="auto">
              <a:xfrm>
                <a:off x="3148" y="3101"/>
                <a:ext cx="45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JISU</a:t>
                </a:r>
                <a:endParaRPr lang="en-US"/>
              </a:p>
            </p:txBody>
          </p:sp>
        </p:grpSp>
        <p:sp>
          <p:nvSpPr>
            <p:cNvPr id="116809"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10"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0" y="900113"/>
            <a:ext cx="9144000" cy="5629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PUOTEI  HAMESEKIPUO:</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      ABRAHAM-JOSEF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      MOSA-JOSHUA	  		1500 B.C.</a:t>
            </a:r>
          </a:p>
          <a:p>
            <a:pPr>
              <a:defRPr/>
            </a:pPr>
            <a:endParaRPr lang="en-US" sz="3600" b="1">
              <a:solidFill>
                <a:srgbClr val="FAFD00"/>
              </a:solidFill>
              <a:latin typeface="Times" charset="0"/>
            </a:endParaRPr>
          </a:p>
          <a:p>
            <a:pPr>
              <a:defRPr/>
            </a:pPr>
            <a:r>
              <a:rPr lang="en-US" sz="3600" b="1">
                <a:solidFill>
                  <a:srgbClr val="FAFD00"/>
                </a:solidFill>
                <a:latin typeface="Times" charset="0"/>
              </a:rPr>
              <a:t>  KEBVIIKEBOU-KEDIMIAKO 1000 B.C.</a:t>
            </a:r>
          </a:p>
          <a:p>
            <a:pPr>
              <a:defRPr/>
            </a:pPr>
            <a:endParaRPr lang="en-US" sz="3600" b="1">
              <a:solidFill>
                <a:schemeClr val="hlink"/>
              </a:solidFill>
              <a:latin typeface="Times" charset="0"/>
            </a:endParaRPr>
          </a:p>
          <a:p>
            <a:pPr>
              <a:defRPr/>
            </a:pPr>
            <a:r>
              <a:rPr lang="en-US" sz="3600" b="1">
                <a:solidFill>
                  <a:schemeClr val="hlink"/>
                </a:solidFill>
                <a:latin typeface="Times" charset="0"/>
              </a:rPr>
              <a:t>      KEDIEKECHII - ZEIKECII  500 B.C.</a:t>
            </a: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69888" y="5168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8791"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20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PG</a:t>
            </a:r>
          </a:p>
        </p:txBody>
      </p:sp>
      <p:sp>
        <p:nvSpPr>
          <p:cNvPr id="120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160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16078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0788"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err="1">
                <a:solidFill>
                  <a:schemeClr val="tx2"/>
                </a:solidFill>
                <a:latin typeface="Times" pitchFamily="-112" charset="0"/>
                <a:ea typeface="+mn-ea"/>
                <a:cs typeface="+mn-cs"/>
              </a:rPr>
              <a:t>Mhachii</a:t>
            </a:r>
            <a:r>
              <a:rPr lang="en-US" sz="2400" b="1" dirty="0">
                <a:solidFill>
                  <a:schemeClr val="tx2"/>
                </a:solidFill>
                <a:latin typeface="Times" pitchFamily="-112" charset="0"/>
                <a:ea typeface="+mn-ea"/>
                <a:cs typeface="+mn-cs"/>
              </a:rPr>
              <a:t>-</a:t>
            </a:r>
          </a:p>
          <a:p>
            <a:pPr>
              <a:defRPr/>
            </a:pPr>
            <a:r>
              <a:rPr lang="en-US" sz="2400" b="1" dirty="0" err="1">
                <a:solidFill>
                  <a:schemeClr val="tx2"/>
                </a:solidFill>
                <a:latin typeface="Times" pitchFamily="-112" charset="0"/>
                <a:ea typeface="+mn-ea"/>
                <a:cs typeface="+mn-cs"/>
              </a:rPr>
              <a:t>vorketuo</a:t>
            </a:r>
            <a:endParaRPr lang="en-US" sz="2400" b="1" dirty="0">
              <a:solidFill>
                <a:schemeClr val="tx2"/>
              </a:solidFill>
              <a:latin typeface="Times" pitchFamily="-112" charset="0"/>
              <a:ea typeface="+mn-ea"/>
              <a:cs typeface="+mn-cs"/>
            </a:endParaRPr>
          </a:p>
          <a:p>
            <a:pPr>
              <a:defRPr/>
            </a:pPr>
            <a:r>
              <a:rPr lang="en-US" sz="2400" b="1" dirty="0" err="1">
                <a:solidFill>
                  <a:schemeClr val="tx2"/>
                </a:solidFill>
                <a:latin typeface="Times" pitchFamily="-112" charset="0"/>
                <a:ea typeface="+mn-ea"/>
                <a:cs typeface="+mn-cs"/>
              </a:rPr>
              <a:t>dojii</a:t>
            </a:r>
            <a:endParaRPr lang="en-US" sz="2400" b="1" dirty="0">
              <a:solidFill>
                <a:schemeClr val="tx2"/>
              </a:solidFill>
              <a:latin typeface="Times" pitchFamily="-112" charset="0"/>
              <a:ea typeface="+mn-ea"/>
              <a:cs typeface="+mn-cs"/>
            </a:endParaRPr>
          </a:p>
        </p:txBody>
      </p:sp>
      <p:sp>
        <p:nvSpPr>
          <p:cNvPr id="16078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DS</a:t>
            </a:r>
          </a:p>
        </p:txBody>
      </p:sp>
      <p:sp>
        <p:nvSpPr>
          <p:cNvPr id="16079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79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79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U</a:t>
            </a:r>
          </a:p>
        </p:txBody>
      </p:sp>
      <p:sp>
        <p:nvSpPr>
          <p:cNvPr id="16079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1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16081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160812"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160814"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5"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6"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7"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8"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9"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60820"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1"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2"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23"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60824"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b="1" smtClean="0">
                <a:solidFill>
                  <a:srgbClr val="FFFF00"/>
                </a:solidFill>
                <a:latin typeface="Comic Sans MS" charset="0"/>
              </a:rPr>
              <a:t>Kekreilamonyii:Judah seyieu geinu MESSAIH vorketuo pupiezhiiwaketa la.</a:t>
            </a:r>
            <a:endParaRPr lang="en-US" smtClean="0">
              <a:latin typeface="Comic Sans MS" charset="0"/>
            </a:endParaRPr>
          </a:p>
        </p:txBody>
      </p:sp>
      <p:sp>
        <p:nvSpPr>
          <p:cNvPr id="12088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Isaya 9:6-7</a:t>
            </a:r>
          </a:p>
        </p:txBody>
      </p:sp>
      <p:sp>
        <p:nvSpPr>
          <p:cNvPr id="12088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8</a:t>
            </a:r>
            <a:endParaRPr lang="en-US" sz="2000">
              <a:solidFill>
                <a:srgbClr val="FFA27C"/>
              </a:solidFill>
              <a:latin typeface="B VAG Rounded Bold" charset="0"/>
            </a:endParaRPr>
          </a:p>
        </p:txBody>
      </p:sp>
      <p:sp>
        <p:nvSpPr>
          <p:cNvPr id="160828" name="Text Box 60"/>
          <p:cNvSpPr txBox="1">
            <a:spLocks noChangeArrowheads="1"/>
          </p:cNvSpPr>
          <p:nvPr/>
        </p:nvSpPr>
        <p:spPr bwMode="auto">
          <a:xfrm>
            <a:off x="2720975" y="4237038"/>
            <a:ext cx="790575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dirty="0">
                <a:solidFill>
                  <a:schemeClr val="tx1"/>
                </a:solidFill>
                <a:latin typeface="Comic Sans MS" pitchFamily="-112" charset="0"/>
                <a:ea typeface="+mn-ea"/>
                <a:cs typeface="+mn-cs"/>
              </a:rPr>
              <a:t>KI-II DI GA?</a:t>
            </a:r>
          </a:p>
        </p:txBody>
      </p:sp>
      <p:sp>
        <p:nvSpPr>
          <p:cNvPr id="160829"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5400" b="1" smtClean="0">
                <a:solidFill>
                  <a:schemeClr val="tx1"/>
                </a:solidFill>
                <a:latin typeface="Comic Sans MS" charset="0"/>
              </a:rPr>
              <a:t>Puothela nu…</a:t>
            </a:r>
          </a:p>
        </p:txBody>
      </p:sp>
      <p:sp>
        <p:nvSpPr>
          <p:cNvPr id="160830" name="Rectangle 62"/>
          <p:cNvSpPr>
            <a:spLocks noChangeArrowheads="1"/>
          </p:cNvSpPr>
          <p:nvPr/>
        </p:nvSpPr>
        <p:spPr bwMode="auto">
          <a:xfrm>
            <a:off x="812323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120888" name="Text Box 63"/>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Cahtha leshii, puolha 37-38</a:t>
            </a:r>
          </a:p>
        </p:txBody>
      </p:sp>
      <p:sp>
        <p:nvSpPr>
          <p:cNvPr id="160832"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33"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1">
                <a:solidFill>
                  <a:schemeClr val="tx1"/>
                </a:solidFill>
                <a:effectLst/>
                <a:latin typeface="Comic Sans MS" charset="0"/>
                <a:ea typeface="ＭＳ Ｐゴシック" charset="-128"/>
                <a:cs typeface="ＭＳ Ｐゴシック" charset="-128"/>
              </a:rPr>
              <a:t>JUDAH Pekawamo!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0820"/>
                                        </p:tgtEl>
                                        <p:attrNameLst>
                                          <p:attrName>style.visibility</p:attrName>
                                        </p:attrNameLst>
                                      </p:cBhvr>
                                      <p:to>
                                        <p:strVal val="visible"/>
                                      </p:to>
                                    </p:set>
                                    <p:animEffect transition="in" filter="wipe(right)">
                                      <p:cBhvr>
                                        <p:cTn id="7" dur="500"/>
                                        <p:tgtEl>
                                          <p:spTgt spid="16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0812"/>
                                        </p:tgtEl>
                                        <p:attrNameLst>
                                          <p:attrName>style.visibility</p:attrName>
                                        </p:attrNameLst>
                                      </p:cBhvr>
                                      <p:to>
                                        <p:strVal val="visible"/>
                                      </p:to>
                                    </p:set>
                                    <p:animEffect transition="in" filter="wipe(left)">
                                      <p:cBhvr>
                                        <p:cTn id="12" dur="500"/>
                                        <p:tgtEl>
                                          <p:spTgt spid="160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60822"/>
                                        </p:tgtEl>
                                        <p:attrNameLst>
                                          <p:attrName>style.visibility</p:attrName>
                                        </p:attrNameLst>
                                      </p:cBhvr>
                                      <p:to>
                                        <p:strVal val="visible"/>
                                      </p:to>
                                    </p:set>
                                    <p:animEffect transition="in" filter="wipe(right)">
                                      <p:cBhvr>
                                        <p:cTn id="22" dur="500"/>
                                        <p:tgtEl>
                                          <p:spTgt spid="1608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0821"/>
                                        </p:tgtEl>
                                        <p:attrNameLst>
                                          <p:attrName>style.visibility</p:attrName>
                                        </p:attrNameLst>
                                      </p:cBhvr>
                                      <p:to>
                                        <p:strVal val="visible"/>
                                      </p:to>
                                    </p:set>
                                    <p:animEffect transition="in" filter="wipe(left)">
                                      <p:cBhvr>
                                        <p:cTn id="27" dur="500"/>
                                        <p:tgtEl>
                                          <p:spTgt spid="1608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60833"/>
                                        </p:tgtEl>
                                        <p:attrNameLst>
                                          <p:attrName>style.visibility</p:attrName>
                                        </p:attrNameLst>
                                      </p:cBhvr>
                                      <p:to>
                                        <p:strVal val="visible"/>
                                      </p:to>
                                    </p:set>
                                    <p:anim calcmode="lin" valueType="num">
                                      <p:cBhvr>
                                        <p:cTn id="32" dur="1000" fill="hold"/>
                                        <p:tgtEl>
                                          <p:spTgt spid="160833"/>
                                        </p:tgtEl>
                                        <p:attrNameLst>
                                          <p:attrName>ppt_w</p:attrName>
                                        </p:attrNameLst>
                                      </p:cBhvr>
                                      <p:tavLst>
                                        <p:tav tm="0">
                                          <p:val>
                                            <p:fltVal val="0"/>
                                          </p:val>
                                        </p:tav>
                                        <p:tav tm="100000">
                                          <p:val>
                                            <p:strVal val="#ppt_w"/>
                                          </p:val>
                                        </p:tav>
                                      </p:tavLst>
                                    </p:anim>
                                    <p:anim calcmode="lin" valueType="num">
                                      <p:cBhvr>
                                        <p:cTn id="33" dur="1000" fill="hold"/>
                                        <p:tgtEl>
                                          <p:spTgt spid="160833"/>
                                        </p:tgtEl>
                                        <p:attrNameLst>
                                          <p:attrName>ppt_h</p:attrName>
                                        </p:attrNameLst>
                                      </p:cBhvr>
                                      <p:tavLst>
                                        <p:tav tm="0">
                                          <p:val>
                                            <p:fltVal val="0"/>
                                          </p:val>
                                        </p:tav>
                                        <p:tav tm="100000">
                                          <p:val>
                                            <p:strVal val="#ppt_h"/>
                                          </p:val>
                                        </p:tav>
                                      </p:tavLst>
                                    </p:anim>
                                    <p:anim calcmode="lin" valueType="num">
                                      <p:cBhvr>
                                        <p:cTn id="34" dur="1000" fill="hold"/>
                                        <p:tgtEl>
                                          <p:spTgt spid="160833"/>
                                        </p:tgtEl>
                                        <p:attrNameLst>
                                          <p:attrName>style.rotation</p:attrName>
                                        </p:attrNameLst>
                                      </p:cBhvr>
                                      <p:tavLst>
                                        <p:tav tm="0">
                                          <p:val>
                                            <p:fltVal val="90"/>
                                          </p:val>
                                        </p:tav>
                                        <p:tav tm="100000">
                                          <p:val>
                                            <p:fltVal val="0"/>
                                          </p:val>
                                        </p:tav>
                                      </p:tavLst>
                                    </p:anim>
                                    <p:animEffect transition="in" filter="fade">
                                      <p:cBhvr>
                                        <p:cTn id="35" dur="1000"/>
                                        <p:tgtEl>
                                          <p:spTgt spid="160833"/>
                                        </p:tgtEl>
                                      </p:cBhvr>
                                    </p:animEffect>
                                  </p:childTnLst>
                                </p:cTn>
                              </p:par>
                            </p:childTnLst>
                          </p:cTn>
                        </p:par>
                        <p:par>
                          <p:cTn id="36" fill="hold" nodeType="afterGroup">
                            <p:stCondLst>
                              <p:cond delay="1650"/>
                            </p:stCondLst>
                            <p:childTnLst>
                              <p:par>
                                <p:cTn id="37" presetID="22" presetClass="entr" presetSubtype="2" fill="hold" nodeType="afterEffect">
                                  <p:stCondLst>
                                    <p:cond delay="0"/>
                                  </p:stCondLst>
                                  <p:childTnLst>
                                    <p:set>
                                      <p:cBhvr>
                                        <p:cTn id="38" dur="1" fill="hold">
                                          <p:stCondLst>
                                            <p:cond delay="0"/>
                                          </p:stCondLst>
                                        </p:cTn>
                                        <p:tgtEl>
                                          <p:spTgt spid="160832"/>
                                        </p:tgtEl>
                                        <p:attrNameLst>
                                          <p:attrName>style.visibility</p:attrName>
                                        </p:attrNameLst>
                                      </p:cBhvr>
                                      <p:to>
                                        <p:strVal val="visible"/>
                                      </p:to>
                                    </p:set>
                                    <p:animEffect transition="in" filter="wipe(right)">
                                      <p:cBhvr>
                                        <p:cTn id="39" dur="500"/>
                                        <p:tgtEl>
                                          <p:spTgt spid="16083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0828"/>
                                        </p:tgtEl>
                                        <p:attrNameLst>
                                          <p:attrName>style.visibility</p:attrName>
                                        </p:attrNameLst>
                                      </p:cBhvr>
                                      <p:to>
                                        <p:strVal val="visible"/>
                                      </p:to>
                                    </p:set>
                                    <p:animEffect transition="in" filter="dissolve">
                                      <p:cBhvr>
                                        <p:cTn id="44" dur="500"/>
                                        <p:tgtEl>
                                          <p:spTgt spid="1608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0824"/>
                                        </p:tgtEl>
                                        <p:attrNameLst>
                                          <p:attrName>style.visibility</p:attrName>
                                        </p:attrNameLst>
                                      </p:cBhvr>
                                      <p:to>
                                        <p:strVal val="visible"/>
                                      </p:to>
                                    </p:set>
                                    <p:animEffect transition="in" filter="dissolve">
                                      <p:cBhvr>
                                        <p:cTn id="49" dur="500"/>
                                        <p:tgtEl>
                                          <p:spTgt spid="1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24" grpId="0" autoUpdateAnimBg="0"/>
      <p:bldP spid="160828" grpId="0" autoUpdateAnimBg="0"/>
      <p:bldP spid="1608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66088" y="3457575"/>
            <a:ext cx="952500" cy="673100"/>
            <a:chOff x="5051" y="2160"/>
            <a:chExt cx="600" cy="424"/>
          </a:xfrm>
        </p:grpSpPr>
        <p:sp>
          <p:nvSpPr>
            <p:cNvPr id="12333"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4"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35" name="Freeform 60"/>
            <p:cNvSpPr>
              <a:spLocks/>
            </p:cNvSpPr>
            <p:nvPr/>
          </p:nvSpPr>
          <p:spPr bwMode="auto">
            <a:xfrm>
              <a:off x="5414" y="223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6"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7"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8"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39"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40"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2" name="Rectangle 67"/>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2343" name="Rectangle 68"/>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2344" name="Rectangle 69"/>
            <p:cNvSpPr>
              <a:spLocks noChangeArrowheads="1"/>
            </p:cNvSpPr>
            <p:nvPr/>
          </p:nvSpPr>
          <p:spPr bwMode="auto">
            <a:xfrm>
              <a:off x="5062" y="2416"/>
              <a:ext cx="5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kezawata</a:t>
              </a: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grpSp>
      <p:sp>
        <p:nvSpPr>
          <p:cNvPr id="529434" name="Text Box 26"/>
          <p:cNvSpPr txBox="1">
            <a:spLocks noChangeArrowheads="1"/>
          </p:cNvSpPr>
          <p:nvPr/>
        </p:nvSpPr>
        <p:spPr bwMode="auto">
          <a:xfrm>
            <a:off x="5556250" y="1574800"/>
            <a:ext cx="1720850" cy="5540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dirty="0">
                <a:solidFill>
                  <a:srgbClr val="003399"/>
                </a:solidFill>
                <a:latin typeface="Comic Sans MS" pitchFamily="-112" charset="0"/>
                <a:ea typeface="+mn-ea"/>
                <a:cs typeface="+mn-cs"/>
              </a:rPr>
              <a:t>Galilee</a:t>
            </a:r>
          </a:p>
          <a:p>
            <a:pPr>
              <a:spcBef>
                <a:spcPct val="50000"/>
              </a:spcBef>
              <a:defRPr/>
            </a:pPr>
            <a:r>
              <a:rPr lang="en-US" sz="1200" i="1" dirty="0" err="1">
                <a:solidFill>
                  <a:srgbClr val="003399"/>
                </a:solidFill>
                <a:latin typeface="Comic Sans MS" pitchFamily="-112" charset="0"/>
                <a:ea typeface="+mn-ea"/>
                <a:cs typeface="+mn-cs"/>
              </a:rPr>
              <a:t>Dziikezha</a:t>
            </a:r>
            <a:r>
              <a:rPr lang="en-US" sz="1200" i="1" dirty="0">
                <a:solidFill>
                  <a:srgbClr val="003399"/>
                </a:solidFill>
                <a:latin typeface="Comic Sans MS" pitchFamily="-112" charset="0"/>
                <a:ea typeface="+mn-ea"/>
                <a:cs typeface="+mn-cs"/>
              </a:rPr>
              <a:t>-u</a:t>
            </a:r>
          </a:p>
        </p:txBody>
      </p:sp>
      <p:sp>
        <p:nvSpPr>
          <p:cNvPr id="529435" name="Text Box 27"/>
          <p:cNvSpPr txBox="1">
            <a:spLocks noChangeArrowheads="1"/>
          </p:cNvSpPr>
          <p:nvPr/>
        </p:nvSpPr>
        <p:spPr bwMode="auto">
          <a:xfrm>
            <a:off x="5518150" y="2698750"/>
            <a:ext cx="227965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3399"/>
                </a:solidFill>
                <a:latin typeface="Comic Sans MS" pitchFamily="-112" charset="0"/>
                <a:ea typeface="+mn-ea"/>
                <a:cs typeface="+mn-cs"/>
              </a:rPr>
              <a:t> </a:t>
            </a:r>
            <a:r>
              <a:rPr lang="en-US" sz="1600" i="1" dirty="0" err="1">
                <a:solidFill>
                  <a:srgbClr val="003399"/>
                </a:solidFill>
                <a:latin typeface="Comic Sans MS" pitchFamily="-112" charset="0"/>
                <a:ea typeface="+mn-ea"/>
                <a:cs typeface="+mn-cs"/>
              </a:rPr>
              <a:t>Gilboa</a:t>
            </a:r>
            <a:r>
              <a:rPr lang="en-US" sz="1600" i="1" dirty="0">
                <a:solidFill>
                  <a:srgbClr val="003399"/>
                </a:solidFill>
                <a:latin typeface="Comic Sans MS" pitchFamily="-112" charset="0"/>
                <a:ea typeface="+mn-ea"/>
                <a:cs typeface="+mn-cs"/>
              </a:rPr>
              <a:t> </a:t>
            </a:r>
            <a:r>
              <a:rPr lang="en-US" sz="1600" i="1" dirty="0" err="1">
                <a:solidFill>
                  <a:srgbClr val="003399"/>
                </a:solidFill>
                <a:latin typeface="Comic Sans MS" pitchFamily="-112" charset="0"/>
                <a:ea typeface="+mn-ea"/>
                <a:cs typeface="+mn-cs"/>
              </a:rPr>
              <a:t>Kijiithou</a:t>
            </a:r>
            <a:endParaRPr lang="en-US" sz="1600" i="1" dirty="0">
              <a:solidFill>
                <a:srgbClr val="003399"/>
              </a:solidFill>
              <a:latin typeface="Comic Sans MS" pitchFamily="-112" charset="0"/>
              <a:ea typeface="+mn-ea"/>
              <a:cs typeface="+mn-cs"/>
            </a:endParaRP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Hebron</a:t>
            </a: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ASHER</a:t>
            </a:r>
          </a:p>
        </p:txBody>
      </p:sp>
      <p:sp>
        <p:nvSpPr>
          <p:cNvPr id="529438"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ISSACHAR</a:t>
            </a:r>
          </a:p>
        </p:txBody>
      </p:sp>
      <p:sp>
        <p:nvSpPr>
          <p:cNvPr id="529439"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0"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GAD</a:t>
            </a:r>
          </a:p>
        </p:txBody>
      </p:sp>
      <p:sp>
        <p:nvSpPr>
          <p:cNvPr id="529441"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EPHRAIM</a:t>
            </a: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rgbClr val="003399"/>
                </a:solidFill>
                <a:latin typeface="Comic Sans MS" pitchFamily="-112" charset="0"/>
                <a:ea typeface="+mn-ea"/>
                <a:cs typeface="+mn-cs"/>
              </a:rPr>
              <a:t>BENJAMIN</a:t>
            </a: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REUBEN</a:t>
            </a: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DAN</a:t>
            </a:r>
          </a:p>
        </p:txBody>
      </p:sp>
      <p:sp>
        <p:nvSpPr>
          <p:cNvPr id="529445"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JUDAH</a:t>
            </a: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rgbClr val="003399"/>
                </a:solidFill>
                <a:latin typeface="Comic Sans MS" pitchFamily="-112" charset="0"/>
                <a:ea typeface="+mn-ea"/>
                <a:cs typeface="+mn-cs"/>
              </a:rPr>
              <a:t>SIMEON</a:t>
            </a:r>
          </a:p>
        </p:txBody>
      </p:sp>
      <p:sp>
        <p:nvSpPr>
          <p:cNvPr id="529447"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NAPHTALI</a:t>
            </a: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ZEBULON</a:t>
            </a:r>
          </a:p>
        </p:txBody>
      </p:sp>
      <p:sp>
        <p:nvSpPr>
          <p:cNvPr id="529450" name="Text Box 42"/>
          <p:cNvSpPr txBox="1">
            <a:spLocks noChangeArrowheads="1"/>
          </p:cNvSpPr>
          <p:nvPr/>
        </p:nvSpPr>
        <p:spPr bwMode="auto">
          <a:xfrm>
            <a:off x="4051300" y="2311400"/>
            <a:ext cx="1612900"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dirty="0">
                <a:solidFill>
                  <a:srgbClr val="003399"/>
                </a:solidFill>
                <a:latin typeface="Comic Sans MS" pitchFamily="-112" charset="0"/>
                <a:ea typeface="+mn-ea"/>
                <a:cs typeface="+mn-cs"/>
              </a:rPr>
              <a:t>Carmel </a:t>
            </a:r>
            <a:r>
              <a:rPr lang="en-US" sz="1600" b="1" i="1" dirty="0" err="1">
                <a:solidFill>
                  <a:srgbClr val="003399"/>
                </a:solidFill>
                <a:latin typeface="Comic Sans MS" pitchFamily="-112" charset="0"/>
                <a:ea typeface="+mn-ea"/>
                <a:cs typeface="+mn-cs"/>
              </a:rPr>
              <a:t>Kijiithou</a:t>
            </a:r>
            <a:endParaRPr lang="en-US" sz="1600" b="1" i="1" dirty="0">
              <a:solidFill>
                <a:srgbClr val="003399"/>
              </a:solidFill>
              <a:latin typeface="Comic Sans MS" pitchFamily="-112" charset="0"/>
              <a:ea typeface="+mn-ea"/>
              <a:cs typeface="+mn-cs"/>
            </a:endParaRPr>
          </a:p>
        </p:txBody>
      </p:sp>
      <p:sp>
        <p:nvSpPr>
          <p:cNvPr id="529451"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Mt. Tabor</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Dead Sea</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8" name="Text Box 50"/>
          <p:cNvSpPr txBox="1">
            <a:spLocks noChangeArrowheads="1"/>
          </p:cNvSpPr>
          <p:nvPr/>
        </p:nvSpPr>
        <p:spPr bwMode="auto">
          <a:xfrm rot="21562799">
            <a:off x="6219825" y="5326063"/>
            <a:ext cx="192405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dirty="0">
                <a:solidFill>
                  <a:srgbClr val="003399"/>
                </a:solidFill>
                <a:latin typeface="Comic Sans MS" pitchFamily="-112" charset="0"/>
                <a:ea typeface="+mn-ea"/>
                <a:cs typeface="+mn-cs"/>
              </a:rPr>
              <a:t>LEVI:  </a:t>
            </a:r>
          </a:p>
          <a:p>
            <a:pPr algn="r">
              <a:lnSpc>
                <a:spcPct val="65000"/>
              </a:lnSpc>
              <a:spcBef>
                <a:spcPct val="50000"/>
              </a:spcBef>
              <a:defRPr/>
            </a:pPr>
            <a:r>
              <a:rPr lang="en-US" sz="1600" b="1" i="1" dirty="0" err="1">
                <a:solidFill>
                  <a:srgbClr val="003399"/>
                </a:solidFill>
                <a:latin typeface="Comic Sans MS" pitchFamily="-112" charset="0"/>
                <a:ea typeface="+mn-ea"/>
                <a:cs typeface="+mn-cs"/>
              </a:rPr>
              <a:t>Nadiko</a:t>
            </a:r>
            <a:r>
              <a:rPr lang="en-US" sz="1600" b="1" i="1" dirty="0">
                <a:solidFill>
                  <a:srgbClr val="003399"/>
                </a:solidFill>
                <a:latin typeface="Comic Sans MS" pitchFamily="-112" charset="0"/>
                <a:ea typeface="+mn-ea"/>
                <a:cs typeface="+mn-cs"/>
              </a:rPr>
              <a:t> nu </a:t>
            </a:r>
            <a:r>
              <a:rPr lang="en-US" sz="1600" b="1" i="1" dirty="0" err="1">
                <a:solidFill>
                  <a:srgbClr val="003399"/>
                </a:solidFill>
                <a:latin typeface="Comic Sans MS" pitchFamily="-112" charset="0"/>
                <a:ea typeface="+mn-ea"/>
                <a:cs typeface="+mn-cs"/>
              </a:rPr>
              <a:t>riibi</a:t>
            </a:r>
            <a:r>
              <a:rPr lang="en-US" sz="1600" b="1" i="1" dirty="0">
                <a:solidFill>
                  <a:srgbClr val="003399"/>
                </a:solidFill>
                <a:latin typeface="Comic Sans MS" pitchFamily="-112" charset="0"/>
                <a:ea typeface="+mn-ea"/>
                <a:cs typeface="+mn-cs"/>
              </a:rPr>
              <a:t> </a:t>
            </a:r>
            <a:r>
              <a:rPr lang="en-US" sz="1600" b="1" i="1" dirty="0" err="1">
                <a:solidFill>
                  <a:srgbClr val="003399"/>
                </a:solidFill>
                <a:latin typeface="Comic Sans MS" pitchFamily="-112" charset="0"/>
                <a:ea typeface="+mn-ea"/>
                <a:cs typeface="+mn-cs"/>
              </a:rPr>
              <a:t>lhouyakezhazo</a:t>
            </a:r>
            <a:r>
              <a:rPr lang="en-US" sz="1600" b="1" i="1" dirty="0">
                <a:solidFill>
                  <a:srgbClr val="003399"/>
                </a:solidFill>
                <a:latin typeface="Comic Sans MS" pitchFamily="-112" charset="0"/>
                <a:ea typeface="+mn-ea"/>
                <a:cs typeface="+mn-cs"/>
              </a:rPr>
              <a:t>.</a:t>
            </a:r>
          </a:p>
        </p:txBody>
      </p:sp>
      <p:sp>
        <p:nvSpPr>
          <p:cNvPr id="529459" name="Text Box 51"/>
          <p:cNvSpPr txBox="1">
            <a:spLocks noChangeArrowheads="1"/>
          </p:cNvSpPr>
          <p:nvPr/>
        </p:nvSpPr>
        <p:spPr bwMode="auto">
          <a:xfrm>
            <a:off x="0" y="2514600"/>
            <a:ext cx="2971800" cy="30464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003399"/>
                </a:solidFill>
                <a:latin typeface="Comic Sans MS" charset="0"/>
              </a:rPr>
              <a:t>“</a:t>
            </a:r>
            <a:r>
              <a:rPr lang="en-US" sz="3200" b="1" i="1" smtClean="0">
                <a:solidFill>
                  <a:srgbClr val="003399"/>
                </a:solidFill>
                <a:latin typeface="Comic Sans MS" charset="0"/>
              </a:rPr>
              <a:t>Themia kehoupuorei puo mhodzii ki mezhiikechiiu chiichiituo zo.</a:t>
            </a:r>
            <a:r>
              <a:rPr lang="ja-JP" altLang="en-US" sz="3200" b="1" i="1" smtClean="0">
                <a:solidFill>
                  <a:srgbClr val="003399"/>
                </a:solidFill>
                <a:latin typeface="Comic Sans MS" charset="0"/>
              </a:rPr>
              <a:t>”</a:t>
            </a:r>
            <a:endParaRPr lang="en-US" sz="3200" b="1" i="1" smtClean="0">
              <a:solidFill>
                <a:srgbClr val="003399"/>
              </a:solidFill>
              <a:latin typeface="Comic Sans MS" charset="0"/>
            </a:endParaRPr>
          </a:p>
        </p:txBody>
      </p:sp>
      <p:sp>
        <p:nvSpPr>
          <p:cNvPr id="12318"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17:6</a:t>
            </a:r>
          </a:p>
        </p:txBody>
      </p:sp>
      <p:sp>
        <p:nvSpPr>
          <p:cNvPr id="12321" name="Text Box 75"/>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529484" name="Text Box 76"/>
          <p:cNvSpPr txBox="1">
            <a:spLocks noChangeArrowheads="1"/>
          </p:cNvSpPr>
          <p:nvPr/>
        </p:nvSpPr>
        <p:spPr bwMode="auto">
          <a:xfrm>
            <a:off x="3009900" y="1393825"/>
            <a:ext cx="161290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err="1">
                <a:solidFill>
                  <a:srgbClr val="0831AD"/>
                </a:solidFill>
                <a:latin typeface="Comic Sans MS" pitchFamily="-112" charset="0"/>
                <a:ea typeface="+mn-ea"/>
                <a:cs typeface="+mn-cs"/>
              </a:rPr>
              <a:t>Dzii</a:t>
            </a:r>
            <a:r>
              <a:rPr lang="en-US" sz="2400" b="1" i="1" dirty="0">
                <a:solidFill>
                  <a:srgbClr val="0831AD"/>
                </a:solidFill>
                <a:latin typeface="Comic Sans MS" pitchFamily="-112" charset="0"/>
                <a:ea typeface="+mn-ea"/>
                <a:cs typeface="+mn-cs"/>
              </a:rPr>
              <a:t> </a:t>
            </a:r>
            <a:r>
              <a:rPr lang="en-US" sz="2400" b="1" i="1" dirty="0" err="1">
                <a:solidFill>
                  <a:srgbClr val="0831AD"/>
                </a:solidFill>
                <a:latin typeface="Comic Sans MS" pitchFamily="-112" charset="0"/>
                <a:ea typeface="+mn-ea"/>
                <a:cs typeface="+mn-cs"/>
              </a:rPr>
              <a:t>Kezha</a:t>
            </a:r>
            <a:r>
              <a:rPr lang="en-US" sz="2400" b="1" i="1" dirty="0">
                <a:solidFill>
                  <a:srgbClr val="0831AD"/>
                </a:solidFill>
                <a:latin typeface="Comic Sans MS" pitchFamily="-112" charset="0"/>
                <a:ea typeface="+mn-ea"/>
                <a:cs typeface="+mn-cs"/>
              </a:rPr>
              <a:t>-u</a:t>
            </a:r>
          </a:p>
        </p:txBody>
      </p:sp>
      <p:sp>
        <p:nvSpPr>
          <p:cNvPr id="529460" name="Text Box 52"/>
          <p:cNvSpPr txBox="1">
            <a:spLocks noChangeArrowheads="1"/>
          </p:cNvSpPr>
          <p:nvPr/>
        </p:nvSpPr>
        <p:spPr bwMode="auto">
          <a:xfrm>
            <a:off x="-34925" y="2182813"/>
            <a:ext cx="9178925" cy="1570037"/>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7200" b="1" i="1" dirty="0">
                <a:solidFill>
                  <a:srgbClr val="FA0532"/>
                </a:solidFill>
                <a:latin typeface="Papyrus" pitchFamily="-112" charset="0"/>
                <a:ea typeface="+mn-ea"/>
                <a:cs typeface="+mn-cs"/>
              </a:rPr>
              <a:t>KEBVIIKEBOU</a:t>
            </a:r>
            <a:r>
              <a:rPr lang="en-US" sz="9600" b="1" i="1" dirty="0">
                <a:solidFill>
                  <a:srgbClr val="FA0532"/>
                </a:solidFill>
                <a:latin typeface="Papyrus" pitchFamily="-112" charset="0"/>
                <a:ea typeface="+mn-ea"/>
                <a:cs typeface="+mn-cs"/>
              </a:rPr>
              <a:t>!</a:t>
            </a:r>
          </a:p>
        </p:txBody>
      </p:sp>
      <p:grpSp>
        <p:nvGrpSpPr>
          <p:cNvPr id="1232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781050" y="1924050"/>
            <a:ext cx="2322513" cy="4235450"/>
            <a:chOff x="492" y="1212"/>
            <a:chExt cx="1463"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71045" name="Rectangle 5"/>
            <p:cNvSpPr>
              <a:spLocks noChangeArrowheads="1"/>
            </p:cNvSpPr>
            <p:nvPr/>
          </p:nvSpPr>
          <p:spPr bwMode="auto">
            <a:xfrm>
              <a:off x="793" y="2839"/>
              <a:ext cx="1162" cy="6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K</a:t>
              </a:r>
            </a:p>
          </p:txBody>
        </p:sp>
        <p:sp>
          <p:nvSpPr>
            <p:cNvPr id="471046" name="Rectangle 6"/>
            <p:cNvSpPr>
              <a:spLocks noChangeArrowheads="1"/>
            </p:cNvSpPr>
            <p:nvPr/>
          </p:nvSpPr>
          <p:spPr bwMode="auto">
            <a:xfrm>
              <a:off x="492" y="1212"/>
              <a:ext cx="130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chemeClr val="tx2"/>
                  </a:solidFill>
                  <a:latin typeface="Times" charset="0"/>
                </a:rPr>
                <a:t>Krotho 3ko</a:t>
              </a:r>
            </a:p>
            <a:p>
              <a:pPr algn="ctr">
                <a:defRPr/>
              </a:pPr>
              <a:r>
                <a:rPr lang="en-US" sz="3200">
                  <a:solidFill>
                    <a:schemeClr val="tx2"/>
                  </a:solidFill>
                  <a:latin typeface="Times" charset="0"/>
                </a:rPr>
                <a:t> donu</a:t>
              </a:r>
            </a:p>
            <a:p>
              <a:pPr algn="ctr">
                <a:defRPr/>
              </a:pPr>
              <a:r>
                <a:rPr lang="en-US" sz="3200">
                  <a:solidFill>
                    <a:schemeClr val="tx2"/>
                  </a:solidFill>
                  <a:latin typeface="Times" charset="0"/>
                </a:rPr>
                <a:t>Seu liro:</a:t>
              </a:r>
            </a:p>
            <a:p>
              <a:pPr algn="ctr">
                <a:defRPr/>
              </a:pPr>
              <a:endParaRPr lang="en-US" sz="3200">
                <a:solidFill>
                  <a:schemeClr val="tx2"/>
                </a:solidFill>
                <a:latin typeface="Times" charset="0"/>
              </a:endParaRP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098800" y="1019175"/>
            <a:ext cx="1998663" cy="1050925"/>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2885" name="Rectangle 10"/>
          <p:cNvSpPr>
            <a:spLocks noChangeArrowheads="1"/>
          </p:cNvSpPr>
          <p:nvPr/>
        </p:nvSpPr>
        <p:spPr bwMode="auto">
          <a:xfrm>
            <a:off x="3116263" y="996950"/>
            <a:ext cx="196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bg2"/>
                </a:solidFill>
                <a:latin typeface="Times" charset="0"/>
              </a:rPr>
              <a:t>KEDIEKECHII</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1074" name="Text Box 34"/>
          <p:cNvSpPr txBox="1">
            <a:spLocks noChangeArrowheads="1"/>
          </p:cNvSpPr>
          <p:nvPr/>
        </p:nvSpPr>
        <p:spPr bwMode="auto">
          <a:xfrm>
            <a:off x="1689100" y="-22225"/>
            <a:ext cx="24479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Kediko</a:t>
            </a:r>
            <a:r>
              <a:rPr lang="en-US" sz="1600" b="1" dirty="0">
                <a:solidFill>
                  <a:schemeClr val="tx1"/>
                </a:solidFill>
                <a:latin typeface="Comic Sans MS" pitchFamily="-112" charset="0"/>
                <a:ea typeface="+mn-ea"/>
                <a:cs typeface="+mn-cs"/>
              </a:rPr>
              <a:t> </a:t>
            </a:r>
            <a:r>
              <a:rPr lang="en-US" sz="1600" b="1" dirty="0" err="1">
                <a:solidFill>
                  <a:schemeClr val="tx1"/>
                </a:solidFill>
                <a:latin typeface="Comic Sans MS" pitchFamily="-112" charset="0"/>
                <a:ea typeface="+mn-ea"/>
                <a:cs typeface="+mn-cs"/>
              </a:rPr>
              <a:t>Kenieu</a:t>
            </a:r>
            <a:r>
              <a:rPr lang="en-US" sz="1600" b="1" dirty="0">
                <a:solidFill>
                  <a:schemeClr val="tx1"/>
                </a:solidFill>
                <a:latin typeface="Comic Sans MS" pitchFamily="-112" charset="0"/>
                <a:ea typeface="+mn-ea"/>
                <a:cs typeface="+mn-cs"/>
              </a:rPr>
              <a:t> 25:21</a:t>
            </a:r>
          </a:p>
        </p:txBody>
      </p:sp>
      <p:grpSp>
        <p:nvGrpSpPr>
          <p:cNvPr id="122894" name="Group 39"/>
          <p:cNvGrpSpPr>
            <a:grpSpLocks/>
          </p:cNvGrpSpPr>
          <p:nvPr/>
        </p:nvGrpSpPr>
        <p:grpSpPr bwMode="auto">
          <a:xfrm>
            <a:off x="7923213" y="3425825"/>
            <a:ext cx="1220787" cy="1181100"/>
            <a:chOff x="3528" y="2583"/>
            <a:chExt cx="769" cy="744"/>
          </a:xfrm>
        </p:grpSpPr>
        <p:sp>
          <p:nvSpPr>
            <p:cNvPr id="12290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3" name="AutoShape 42"/>
            <p:cNvSpPr>
              <a:spLocks noChangeArrowheads="1"/>
            </p:cNvSpPr>
            <p:nvPr/>
          </p:nvSpPr>
          <p:spPr bwMode="auto">
            <a:xfrm>
              <a:off x="3555" y="2583"/>
              <a:ext cx="556"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4" name="Rectangle 43"/>
            <p:cNvSpPr>
              <a:spLocks noChangeArrowheads="1"/>
            </p:cNvSpPr>
            <p:nvPr/>
          </p:nvSpPr>
          <p:spPr bwMode="auto">
            <a:xfrm>
              <a:off x="3554" y="2762"/>
              <a:ext cx="703" cy="56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7" name="Rectangle 46"/>
            <p:cNvSpPr>
              <a:spLocks noChangeArrowheads="1"/>
            </p:cNvSpPr>
            <p:nvPr/>
          </p:nvSpPr>
          <p:spPr bwMode="auto">
            <a:xfrm>
              <a:off x="3528" y="258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2290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3" name="Rectangle 52"/>
            <p:cNvSpPr>
              <a:spLocks noChangeArrowheads="1"/>
            </p:cNvSpPr>
            <p:nvPr/>
          </p:nvSpPr>
          <p:spPr bwMode="auto">
            <a:xfrm>
              <a:off x="3553" y="2696"/>
              <a:ext cx="373"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4" name="Rectangle 53"/>
            <p:cNvSpPr>
              <a:spLocks noChangeArrowheads="1"/>
            </p:cNvSpPr>
            <p:nvPr/>
          </p:nvSpPr>
          <p:spPr bwMode="auto">
            <a:xfrm>
              <a:off x="3867" y="273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5"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2897" name="Text Box 58"/>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2289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4930"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5302250" cy="492125"/>
          </a:xfrm>
          <a:prstGeom prst="rect">
            <a:avLst/>
          </a:prstGeom>
          <a:noFill/>
          <a:ln w="9525">
            <a:noFill/>
            <a:miter lim="800000"/>
            <a:headEnd/>
            <a:tailEnd/>
          </a:ln>
          <a:effectLst>
            <a:outerShdw blurRad="63500" dist="46662" dir="3284183" algn="ctr" rotWithShape="0">
              <a:schemeClr val="bg2">
                <a:alpha val="74997"/>
              </a:schemeClr>
            </a:outerShdw>
          </a:effectLst>
        </p:spPr>
        <p:txBody>
          <a:bodyPr wrap="none" lIns="0" tIns="0" rIns="0" bIns="0">
            <a:spAutoFit/>
          </a:bodyPr>
          <a:lstStyle/>
          <a:p>
            <a:pPr>
              <a:defRPr/>
            </a:pPr>
            <a:r>
              <a:rPr lang="en-US" sz="3200" b="1">
                <a:solidFill>
                  <a:schemeClr val="accent2"/>
                </a:solidFill>
                <a:latin typeface="Comic Sans MS" charset="0"/>
              </a:rPr>
              <a:t>    Babilon riina keriethoki</a:t>
            </a:r>
            <a:endParaRPr lang="en-US" sz="2400">
              <a:solidFill>
                <a:schemeClr val="accent2"/>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Daniel 1</a:t>
            </a:r>
          </a:p>
        </p:txBody>
      </p:sp>
      <p:grpSp>
        <p:nvGrpSpPr>
          <p:cNvPr id="124934" name="Group 60"/>
          <p:cNvGrpSpPr>
            <a:grpSpLocks/>
          </p:cNvGrpSpPr>
          <p:nvPr/>
        </p:nvGrpSpPr>
        <p:grpSpPr bwMode="auto">
          <a:xfrm>
            <a:off x="7978775" y="3363913"/>
            <a:ext cx="1160463" cy="1169987"/>
            <a:chOff x="3566" y="2544"/>
            <a:chExt cx="731" cy="737"/>
          </a:xfrm>
        </p:grpSpPr>
        <p:sp>
          <p:nvSpPr>
            <p:cNvPr id="124941"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2"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3" name="AutoShape 63"/>
            <p:cNvSpPr>
              <a:spLocks noChangeArrowheads="1"/>
            </p:cNvSpPr>
            <p:nvPr/>
          </p:nvSpPr>
          <p:spPr bwMode="auto">
            <a:xfrm>
              <a:off x="3588" y="2544"/>
              <a:ext cx="573" cy="27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4"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5"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7" name="Rectangle 67"/>
            <p:cNvSpPr>
              <a:spLocks noChangeArrowheads="1"/>
            </p:cNvSpPr>
            <p:nvPr/>
          </p:nvSpPr>
          <p:spPr bwMode="auto">
            <a:xfrm>
              <a:off x="3578" y="256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24948"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0"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1"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2"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3" name="Rectangle 73"/>
            <p:cNvSpPr>
              <a:spLocks noChangeArrowheads="1"/>
            </p:cNvSpPr>
            <p:nvPr/>
          </p:nvSpPr>
          <p:spPr bwMode="auto">
            <a:xfrm>
              <a:off x="3672" y="2683"/>
              <a:ext cx="469"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4"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5"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5"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b="1" dirty="0" err="1">
                <a:solidFill>
                  <a:srgbClr val="FFF417"/>
                </a:solidFill>
                <a:latin typeface="Comic Sans MS" pitchFamily="-112" charset="0"/>
                <a:ea typeface="+mn-ea"/>
                <a:cs typeface="+mn-cs"/>
              </a:rPr>
              <a:t>Babilon</a:t>
            </a:r>
            <a:r>
              <a:rPr lang="en-US" b="1" dirty="0">
                <a:solidFill>
                  <a:srgbClr val="FFF417"/>
                </a:solidFill>
                <a:latin typeface="Comic Sans MS" pitchFamily="-112" charset="0"/>
                <a:ea typeface="+mn-ea"/>
                <a:cs typeface="+mn-cs"/>
              </a:rPr>
              <a:t> nu Hanging </a:t>
            </a:r>
            <a:r>
              <a:rPr lang="en-US" b="1" dirty="0" err="1">
                <a:solidFill>
                  <a:srgbClr val="FFF417"/>
                </a:solidFill>
                <a:latin typeface="Comic Sans MS" pitchFamily="-112" charset="0"/>
                <a:ea typeface="+mn-ea"/>
                <a:cs typeface="+mn-cs"/>
              </a:rPr>
              <a:t>Tezie</a:t>
            </a:r>
            <a:endParaRPr lang="en-US" b="1" dirty="0">
              <a:solidFill>
                <a:srgbClr val="FFF417"/>
              </a:solidFill>
              <a:latin typeface="Comic Sans MS" pitchFamily="-112" charset="0"/>
              <a:ea typeface="+mn-ea"/>
              <a:cs typeface="+mn-cs"/>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400" b="1" i="1" dirty="0" err="1">
                <a:solidFill>
                  <a:srgbClr val="FFF417"/>
                </a:solidFill>
                <a:latin typeface="Comic Sans MS" pitchFamily="-112" charset="0"/>
                <a:ea typeface="+mn-ea"/>
                <a:cs typeface="+mn-cs"/>
              </a:rPr>
              <a:t>Eufrat</a:t>
            </a:r>
            <a:r>
              <a:rPr lang="en-US" sz="2400" b="1" i="1" dirty="0">
                <a:solidFill>
                  <a:srgbClr val="FFF417"/>
                </a:solidFill>
                <a:latin typeface="Comic Sans MS" pitchFamily="-112" charset="0"/>
                <a:ea typeface="+mn-ea"/>
                <a:cs typeface="+mn-cs"/>
              </a:rPr>
              <a:t> </a:t>
            </a:r>
            <a:r>
              <a:rPr lang="en-US" sz="2400" b="1" i="1" dirty="0" err="1">
                <a:solidFill>
                  <a:srgbClr val="FFF417"/>
                </a:solidFill>
                <a:latin typeface="Comic Sans MS" pitchFamily="-112" charset="0"/>
                <a:ea typeface="+mn-ea"/>
                <a:cs typeface="+mn-cs"/>
              </a:rPr>
              <a:t>kerii</a:t>
            </a:r>
            <a:endParaRPr lang="en-US" sz="2400" b="1" i="1" dirty="0">
              <a:solidFill>
                <a:srgbClr val="FFF417"/>
              </a:solidFill>
              <a:latin typeface="Comic Sans MS" pitchFamily="-112" charset="0"/>
              <a:ea typeface="+mn-ea"/>
              <a:cs typeface="+mn-cs"/>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4939" name="Text Box 8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sp>
        <p:nvSpPr>
          <p:cNvPr id="124940"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8"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80" name="Line 5"/>
          <p:cNvSpPr>
            <a:spLocks noChangeShapeType="1"/>
          </p:cNvSpPr>
          <p:nvPr/>
        </p:nvSpPr>
        <p:spPr bwMode="auto">
          <a:xfrm flipH="1" flipV="1">
            <a:off x="6223000" y="17526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3197225" y="5502275"/>
            <a:ext cx="45259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MHACHII KETUO CHAKO </a:t>
            </a:r>
          </a:p>
        </p:txBody>
      </p:sp>
      <p:sp>
        <p:nvSpPr>
          <p:cNvPr id="473112" name="Oval 24"/>
          <p:cNvSpPr>
            <a:spLocks noChangeArrowheads="1"/>
          </p:cNvSpPr>
          <p:nvPr/>
        </p:nvSpPr>
        <p:spPr bwMode="auto">
          <a:xfrm>
            <a:off x="6173788" y="2765425"/>
            <a:ext cx="1371600" cy="658813"/>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3113" name="Oval 25"/>
          <p:cNvSpPr>
            <a:spLocks noChangeArrowheads="1"/>
          </p:cNvSpPr>
          <p:nvPr/>
        </p:nvSpPr>
        <p:spPr bwMode="auto">
          <a:xfrm>
            <a:off x="7002463" y="3503613"/>
            <a:ext cx="12223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grpSp>
        <p:nvGrpSpPr>
          <p:cNvPr id="126986" name="Group 82"/>
          <p:cNvGrpSpPr>
            <a:grpSpLocks/>
          </p:cNvGrpSpPr>
          <p:nvPr/>
        </p:nvGrpSpPr>
        <p:grpSpPr bwMode="auto">
          <a:xfrm>
            <a:off x="7978775" y="3363913"/>
            <a:ext cx="1160463" cy="1169987"/>
            <a:chOff x="3566" y="2544"/>
            <a:chExt cx="731" cy="737"/>
          </a:xfrm>
        </p:grpSpPr>
        <p:sp>
          <p:nvSpPr>
            <p:cNvPr id="126993"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5" name="AutoShape 85"/>
            <p:cNvSpPr>
              <a:spLocks noChangeArrowheads="1"/>
            </p:cNvSpPr>
            <p:nvPr/>
          </p:nvSpPr>
          <p:spPr bwMode="auto">
            <a:xfrm>
              <a:off x="3602" y="2544"/>
              <a:ext cx="606"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6"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7"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9" name="Rectangle 89"/>
            <p:cNvSpPr>
              <a:spLocks noChangeArrowheads="1"/>
            </p:cNvSpPr>
            <p:nvPr/>
          </p:nvSpPr>
          <p:spPr bwMode="auto">
            <a:xfrm>
              <a:off x="3595" y="256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27000"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2"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4"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5"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6" name="Rectangle 96"/>
            <p:cNvSpPr>
              <a:spLocks noChangeArrowheads="1"/>
            </p:cNvSpPr>
            <p:nvPr/>
          </p:nvSpPr>
          <p:spPr bwMode="auto">
            <a:xfrm>
              <a:off x="3609" y="2676"/>
              <a:ext cx="565" cy="89"/>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7"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7"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6989" name="Text Box 10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26990"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987425"/>
            <a:ext cx="2051050" cy="1082675"/>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9027" name="Rectangle 4"/>
          <p:cNvSpPr>
            <a:spLocks noChangeArrowheads="1"/>
          </p:cNvSpPr>
          <p:nvPr/>
        </p:nvSpPr>
        <p:spPr bwMode="auto">
          <a:xfrm>
            <a:off x="3125788" y="1038225"/>
            <a:ext cx="19637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KEDIEKECHII</a:t>
            </a:r>
          </a:p>
        </p:txBody>
      </p:sp>
      <p:sp>
        <p:nvSpPr>
          <p:cNvPr id="475141" name="Rectangle 5"/>
          <p:cNvSpPr>
            <a:spLocks noChangeArrowheads="1"/>
          </p:cNvSpPr>
          <p:nvPr/>
        </p:nvSpPr>
        <p:spPr bwMode="auto">
          <a:xfrm>
            <a:off x="3630613" y="1812925"/>
            <a:ext cx="1885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TEICIE 70</a:t>
            </a:r>
          </a:p>
        </p:txBody>
      </p:sp>
      <p:sp>
        <p:nvSpPr>
          <p:cNvPr id="475142" name="Rectangle 6"/>
          <p:cNvSpPr>
            <a:spLocks noChangeArrowheads="1"/>
          </p:cNvSpPr>
          <p:nvPr/>
        </p:nvSpPr>
        <p:spPr bwMode="auto">
          <a:xfrm>
            <a:off x="3706813" y="2270125"/>
            <a:ext cx="12303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CHA 3</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grpSp>
        <p:nvGrpSpPr>
          <p:cNvPr id="129040" name="Group 79"/>
          <p:cNvGrpSpPr>
            <a:grpSpLocks/>
          </p:cNvGrpSpPr>
          <p:nvPr/>
        </p:nvGrpSpPr>
        <p:grpSpPr bwMode="auto">
          <a:xfrm>
            <a:off x="7978775" y="3341688"/>
            <a:ext cx="1160463" cy="1192212"/>
            <a:chOff x="3566" y="2530"/>
            <a:chExt cx="731" cy="751"/>
          </a:xfrm>
        </p:grpSpPr>
        <p:sp>
          <p:nvSpPr>
            <p:cNvPr id="129060"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1"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2" name="AutoShape 82"/>
            <p:cNvSpPr>
              <a:spLocks noChangeArrowheads="1"/>
            </p:cNvSpPr>
            <p:nvPr/>
          </p:nvSpPr>
          <p:spPr bwMode="auto">
            <a:xfrm>
              <a:off x="3595" y="2530"/>
              <a:ext cx="592" cy="27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63"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4"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6" name="Rectangle 86"/>
            <p:cNvSpPr>
              <a:spLocks noChangeArrowheads="1"/>
            </p:cNvSpPr>
            <p:nvPr/>
          </p:nvSpPr>
          <p:spPr bwMode="auto">
            <a:xfrm>
              <a:off x="3578" y="2543"/>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29067"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9" name="Rectangle 89"/>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29070" name="Rectangle 90"/>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29071"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72"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3" name="Rectangle 93"/>
            <p:cNvSpPr>
              <a:spLocks noChangeArrowheads="1"/>
            </p:cNvSpPr>
            <p:nvPr/>
          </p:nvSpPr>
          <p:spPr bwMode="auto">
            <a:xfrm>
              <a:off x="3609" y="2689"/>
              <a:ext cx="578" cy="76"/>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4"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1"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2"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grpSp>
        <p:nvGrpSpPr>
          <p:cNvPr id="3" name="Group 97"/>
          <p:cNvGrpSpPr>
            <a:grpSpLocks/>
          </p:cNvGrpSpPr>
          <p:nvPr/>
        </p:nvGrpSpPr>
        <p:grpSpPr bwMode="auto">
          <a:xfrm>
            <a:off x="1516063" y="5207000"/>
            <a:ext cx="6646862" cy="1108075"/>
            <a:chOff x="1734" y="2400"/>
            <a:chExt cx="2630" cy="3213"/>
          </a:xfrm>
        </p:grpSpPr>
        <p:sp>
          <p:nvSpPr>
            <p:cNvPr id="129058" name="Text Box 98"/>
            <p:cNvSpPr txBox="1">
              <a:spLocks noChangeArrowheads="1"/>
            </p:cNvSpPr>
            <p:nvPr/>
          </p:nvSpPr>
          <p:spPr bwMode="auto">
            <a:xfrm>
              <a:off x="1768" y="2437"/>
              <a:ext cx="2504" cy="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chemeClr val="bg2"/>
                  </a:solidFill>
                  <a:latin typeface="Kosher-Normal" charset="0"/>
                </a:rPr>
                <a:t>“</a:t>
              </a:r>
              <a:r>
                <a:rPr lang="en-US" altLang="ja-JP" sz="6600" b="1" i="1">
                  <a:solidFill>
                    <a:schemeClr val="bg2"/>
                  </a:solidFill>
                  <a:latin typeface="Kosher-Normal" charset="0"/>
                </a:rPr>
                <a:t>SINAGOG</a:t>
              </a:r>
              <a:r>
                <a:rPr lang="ja-JP" altLang="en-US" sz="6600" b="1" i="1">
                  <a:solidFill>
                    <a:schemeClr val="bg2"/>
                  </a:solidFill>
                  <a:latin typeface="Kosher-Normal" charset="0"/>
                </a:rPr>
                <a:t>”</a:t>
              </a:r>
              <a:endParaRPr lang="en-US" sz="6600" b="1" i="1">
                <a:solidFill>
                  <a:schemeClr val="bg2"/>
                </a:solidFill>
                <a:latin typeface="Kosher-Normal" charset="0"/>
              </a:endParaRPr>
            </a:p>
          </p:txBody>
        </p:sp>
        <p:sp>
          <p:nvSpPr>
            <p:cNvPr id="129059" name="Text Box 99"/>
            <p:cNvSpPr txBox="1">
              <a:spLocks noChangeArrowheads="1"/>
            </p:cNvSpPr>
            <p:nvPr/>
          </p:nvSpPr>
          <p:spPr bwMode="auto">
            <a:xfrm>
              <a:off x="1734" y="2400"/>
              <a:ext cx="2630" cy="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a:t>
              </a:r>
              <a:r>
                <a:rPr lang="en-US" altLang="ja-JP" sz="6600" b="1" i="1">
                  <a:solidFill>
                    <a:srgbClr val="FCFC06"/>
                  </a:solidFill>
                  <a:latin typeface="Kosher-Normal" charset="0"/>
                </a:rPr>
                <a:t>SINAGOG</a:t>
              </a:r>
              <a:r>
                <a:rPr lang="ja-JP" altLang="en-US" sz="6600" b="1" i="1">
                  <a:solidFill>
                    <a:srgbClr val="FCFC06"/>
                  </a:solidFill>
                  <a:latin typeface="Kosher-Normal" charset="0"/>
                </a:rPr>
                <a:t>”</a:t>
              </a:r>
              <a:endParaRPr lang="en-US" sz="6600" b="1" i="1">
                <a:solidFill>
                  <a:srgbClr val="FCFC06"/>
                </a:solidFill>
                <a:latin typeface="Kosher-Normal" charset="0"/>
              </a:endParaRPr>
            </a:p>
          </p:txBody>
        </p:sp>
      </p:grpSp>
      <p:grpSp>
        <p:nvGrpSpPr>
          <p:cNvPr id="4" name="Group 100"/>
          <p:cNvGrpSpPr>
            <a:grpSpLocks/>
          </p:cNvGrpSpPr>
          <p:nvPr/>
        </p:nvGrpSpPr>
        <p:grpSpPr bwMode="auto">
          <a:xfrm>
            <a:off x="2620963" y="3881438"/>
            <a:ext cx="6524625" cy="1117600"/>
            <a:chOff x="536" y="3040"/>
            <a:chExt cx="2184" cy="370"/>
          </a:xfrm>
        </p:grpSpPr>
        <p:sp>
          <p:nvSpPr>
            <p:cNvPr id="129056" name="Text Box 101"/>
            <p:cNvSpPr txBox="1">
              <a:spLocks noChangeArrowheads="1"/>
            </p:cNvSpPr>
            <p:nvPr/>
          </p:nvSpPr>
          <p:spPr bwMode="auto">
            <a:xfrm>
              <a:off x="567" y="3043"/>
              <a:ext cx="204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chemeClr val="bg2"/>
                  </a:solidFill>
                  <a:latin typeface="Kosher-Normal" charset="0"/>
                </a:rPr>
                <a:t>“</a:t>
              </a:r>
              <a:r>
                <a:rPr lang="en-US" altLang="ja-JP" sz="6600" b="1" i="1">
                  <a:solidFill>
                    <a:schemeClr val="bg2"/>
                  </a:solidFill>
                  <a:latin typeface="Kosher-Normal" charset="0"/>
                </a:rPr>
                <a:t>JUDAMIA</a:t>
              </a:r>
              <a:r>
                <a:rPr lang="ja-JP" altLang="en-US" sz="6600" b="1" i="1">
                  <a:solidFill>
                    <a:schemeClr val="bg2"/>
                  </a:solidFill>
                  <a:latin typeface="Kosher-Normal" charset="0"/>
                </a:rPr>
                <a:t>”</a:t>
              </a:r>
              <a:endParaRPr lang="en-US" sz="6600" b="1" i="1">
                <a:solidFill>
                  <a:schemeClr val="bg2"/>
                </a:solidFill>
                <a:latin typeface="Kosher-Normal" charset="0"/>
              </a:endParaRPr>
            </a:p>
          </p:txBody>
        </p:sp>
        <p:sp>
          <p:nvSpPr>
            <p:cNvPr id="129057" name="Text Box 102"/>
            <p:cNvSpPr txBox="1">
              <a:spLocks noChangeArrowheads="1"/>
            </p:cNvSpPr>
            <p:nvPr/>
          </p:nvSpPr>
          <p:spPr bwMode="auto">
            <a:xfrm>
              <a:off x="536" y="3040"/>
              <a:ext cx="218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a:t>
              </a:r>
              <a:r>
                <a:rPr lang="en-US" altLang="ja-JP" sz="6600" b="1" i="1">
                  <a:solidFill>
                    <a:srgbClr val="FCFC06"/>
                  </a:solidFill>
                  <a:latin typeface="Kosher-Normal" charset="0"/>
                </a:rPr>
                <a:t>JUDAMIA</a:t>
              </a:r>
              <a:r>
                <a:rPr lang="ja-JP" altLang="en-US" sz="6600" b="1" i="1">
                  <a:solidFill>
                    <a:srgbClr val="FCFC06"/>
                  </a:solidFill>
                  <a:latin typeface="Kosher-Normal" charset="0"/>
                </a:rPr>
                <a:t>”</a:t>
              </a:r>
              <a:endParaRPr lang="en-US" sz="6600" b="1" i="1">
                <a:solidFill>
                  <a:srgbClr val="FCFC06"/>
                </a:solidFill>
                <a:latin typeface="Kosher-Normal" charset="0"/>
              </a:endParaRPr>
            </a:p>
          </p:txBody>
        </p:sp>
      </p:gr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9046" name="Text Box 104"/>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2904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9054"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err="1">
                  <a:solidFill>
                    <a:srgbClr val="51DC00"/>
                  </a:solidFill>
                  <a:latin typeface="Times" pitchFamily="-112" charset="0"/>
                  <a:ea typeface="+mn-ea"/>
                  <a:cs typeface="+mn-cs"/>
                </a:rPr>
                <a:t>K</a:t>
              </a:r>
              <a:endParaRPr lang="en-US" sz="6000" dirty="0">
                <a:solidFill>
                  <a:srgbClr val="51DC00"/>
                </a:solidFill>
                <a:latin typeface="Times" pitchFamily="-112" charset="0"/>
                <a:ea typeface="+mn-ea"/>
                <a:cs typeface="+mn-cs"/>
              </a:endParaRP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29050"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475248"/>
                                        </p:tgtEl>
                                      </p:cBhvr>
                                    </p:animEffect>
                                    <p:set>
                                      <p:cBhvr>
                                        <p:cTn id="28" dur="1" fill="hold">
                                          <p:stCondLst>
                                            <p:cond delay="499"/>
                                          </p:stCondLst>
                                        </p:cTn>
                                        <p:tgtEl>
                                          <p:spTgt spid="475248"/>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75142"/>
                                        </p:tgtEl>
                                        <p:attrNameLst>
                                          <p:attrName>style.visibility</p:attrName>
                                        </p:attrNameLst>
                                      </p:cBhvr>
                                      <p:to>
                                        <p:strVal val="visible"/>
                                      </p:to>
                                    </p:set>
                                    <p:animEffect transition="in" filter="fade">
                                      <p:cBhvr>
                                        <p:cTn id="32" dur="1000"/>
                                        <p:tgtEl>
                                          <p:spTgt spid="47514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75249"/>
                                        </p:tgtEl>
                                        <p:attrNameLst>
                                          <p:attrName>style.visibility</p:attrName>
                                        </p:attrNameLst>
                                      </p:cBhvr>
                                      <p:to>
                                        <p:strVal val="visible"/>
                                      </p:to>
                                    </p:set>
                                    <p:animEffect transition="in" filter="fade">
                                      <p:cBhvr>
                                        <p:cTn id="36" dur="1000"/>
                                        <p:tgtEl>
                                          <p:spTgt spid="47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111"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K</a:t>
              </a:r>
            </a:p>
          </p:txBody>
        </p:sp>
      </p:grpSp>
      <p:sp>
        <p:nvSpPr>
          <p:cNvPr id="131074" name="Rectangle 2"/>
          <p:cNvSpPr>
            <a:spLocks noChangeArrowheads="1"/>
          </p:cNvSpPr>
          <p:nvPr/>
        </p:nvSpPr>
        <p:spPr bwMode="auto">
          <a:xfrm>
            <a:off x="1816100" y="733425"/>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1075"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6" name="Rectangle 4"/>
          <p:cNvSpPr>
            <a:spLocks noChangeArrowheads="1"/>
          </p:cNvSpPr>
          <p:nvPr/>
        </p:nvSpPr>
        <p:spPr bwMode="auto">
          <a:xfrm>
            <a:off x="4105275" y="581025"/>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8" name="Rectangle 6"/>
          <p:cNvSpPr>
            <a:spLocks noChangeArrowheads="1"/>
          </p:cNvSpPr>
          <p:nvPr/>
        </p:nvSpPr>
        <p:spPr bwMode="auto">
          <a:xfrm>
            <a:off x="1841500" y="742950"/>
            <a:ext cx="6350000" cy="54133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9" name="Rectangle 7"/>
          <p:cNvSpPr>
            <a:spLocks noChangeArrowheads="1"/>
          </p:cNvSpPr>
          <p:nvPr/>
        </p:nvSpPr>
        <p:spPr bwMode="auto">
          <a:xfrm>
            <a:off x="2998788" y="5502275"/>
            <a:ext cx="5054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Arial Black" charset="0"/>
              </a:rPr>
              <a:t>MHACHII KETUO CHAKO</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1082"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31085" name="Group 98"/>
          <p:cNvGrpSpPr>
            <a:grpSpLocks/>
          </p:cNvGrpSpPr>
          <p:nvPr/>
        </p:nvGrpSpPr>
        <p:grpSpPr bwMode="auto">
          <a:xfrm>
            <a:off x="7978775" y="3279775"/>
            <a:ext cx="1160463" cy="1254125"/>
            <a:chOff x="3566" y="2491"/>
            <a:chExt cx="731" cy="790"/>
          </a:xfrm>
        </p:grpSpPr>
        <p:sp>
          <p:nvSpPr>
            <p:cNvPr id="131093"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4"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5" name="AutoShape 101"/>
            <p:cNvSpPr>
              <a:spLocks noChangeArrowheads="1"/>
            </p:cNvSpPr>
            <p:nvPr/>
          </p:nvSpPr>
          <p:spPr bwMode="auto">
            <a:xfrm>
              <a:off x="3582" y="2491"/>
              <a:ext cx="606" cy="29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6"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7"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8"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Rectangle 105"/>
            <p:cNvSpPr>
              <a:spLocks noChangeArrowheads="1"/>
            </p:cNvSpPr>
            <p:nvPr/>
          </p:nvSpPr>
          <p:spPr bwMode="auto">
            <a:xfrm>
              <a:off x="3572" y="252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31100"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1"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2" name="Rectangle 108"/>
            <p:cNvSpPr>
              <a:spLocks noChangeArrowheads="1"/>
            </p:cNvSpPr>
            <p:nvPr/>
          </p:nvSpPr>
          <p:spPr bwMode="auto">
            <a:xfrm>
              <a:off x="3665" y="2752"/>
              <a:ext cx="45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Teicie70 </a:t>
              </a:r>
            </a:p>
          </p:txBody>
        </p:sp>
        <p:sp>
          <p:nvSpPr>
            <p:cNvPr id="131103" name="Rectangle 109"/>
            <p:cNvSpPr>
              <a:spLocks noChangeArrowheads="1"/>
            </p:cNvSpPr>
            <p:nvPr/>
          </p:nvSpPr>
          <p:spPr bwMode="auto">
            <a:xfrm>
              <a:off x="3695" y="2864"/>
              <a:ext cx="36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 cha 3 </a:t>
              </a:r>
            </a:p>
          </p:txBody>
        </p:sp>
        <p:sp>
          <p:nvSpPr>
            <p:cNvPr id="131104"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5"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6" name="Rectangle 112"/>
            <p:cNvSpPr>
              <a:spLocks noChangeArrowheads="1"/>
            </p:cNvSpPr>
            <p:nvPr/>
          </p:nvSpPr>
          <p:spPr bwMode="auto">
            <a:xfrm>
              <a:off x="3585" y="2643"/>
              <a:ext cx="616" cy="1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7"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1086"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1841500" y="1252538"/>
            <a:ext cx="6370638"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dirty="0">
                <a:solidFill>
                  <a:srgbClr val="F8131B"/>
                </a:solidFill>
                <a:latin typeface="Helvetica" pitchFamily="-112" charset="0"/>
                <a:ea typeface="+mn-ea"/>
                <a:cs typeface="+mn-cs"/>
              </a:rPr>
              <a:t> LAKEVOR CHA SEKO</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1089" name="Text Box 118"/>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31090"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9650"/>
            <a:ext cx="2166938" cy="106045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23" name="Rectangle 4"/>
          <p:cNvSpPr>
            <a:spLocks noChangeArrowheads="1"/>
          </p:cNvSpPr>
          <p:nvPr/>
        </p:nvSpPr>
        <p:spPr bwMode="auto">
          <a:xfrm>
            <a:off x="3136900" y="1038225"/>
            <a:ext cx="19637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KEDIEKECHII</a:t>
            </a:r>
          </a:p>
        </p:txBody>
      </p:sp>
      <p:sp>
        <p:nvSpPr>
          <p:cNvPr id="133124" name="Rectangle 5"/>
          <p:cNvSpPr>
            <a:spLocks noChangeArrowheads="1"/>
          </p:cNvSpPr>
          <p:nvPr/>
        </p:nvSpPr>
        <p:spPr bwMode="auto">
          <a:xfrm>
            <a:off x="3630613" y="1828800"/>
            <a:ext cx="1885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TEICIE 70</a:t>
            </a:r>
          </a:p>
        </p:txBody>
      </p:sp>
      <p:sp>
        <p:nvSpPr>
          <p:cNvPr id="133125" name="Rectangle 6"/>
          <p:cNvSpPr>
            <a:spLocks noChangeArrowheads="1"/>
          </p:cNvSpPr>
          <p:nvPr/>
        </p:nvSpPr>
        <p:spPr bwMode="auto">
          <a:xfrm>
            <a:off x="3706813" y="2270125"/>
            <a:ext cx="1320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CHA 3 </a:t>
            </a:r>
          </a:p>
        </p:txBody>
      </p:sp>
      <p:sp>
        <p:nvSpPr>
          <p:cNvPr id="477191" name="Rectangle 7"/>
          <p:cNvSpPr>
            <a:spLocks noChangeArrowheads="1"/>
          </p:cNvSpPr>
          <p:nvPr/>
        </p:nvSpPr>
        <p:spPr bwMode="auto">
          <a:xfrm>
            <a:off x="3221038" y="2768600"/>
            <a:ext cx="2633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 Teicie 100 / 50,000</a:t>
            </a:r>
          </a:p>
        </p:txBody>
      </p:sp>
      <p:sp>
        <p:nvSpPr>
          <p:cNvPr id="133127"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313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nu vo 2</a:t>
            </a:r>
          </a:p>
        </p:txBody>
      </p:sp>
      <p:grpSp>
        <p:nvGrpSpPr>
          <p:cNvPr id="133137" name="Group 113"/>
          <p:cNvGrpSpPr>
            <a:grpSpLocks/>
          </p:cNvGrpSpPr>
          <p:nvPr/>
        </p:nvGrpSpPr>
        <p:grpSpPr bwMode="auto">
          <a:xfrm>
            <a:off x="7978775" y="3289300"/>
            <a:ext cx="1160463" cy="1244600"/>
            <a:chOff x="3566" y="2497"/>
            <a:chExt cx="731" cy="784"/>
          </a:xfrm>
        </p:grpSpPr>
        <p:sp>
          <p:nvSpPr>
            <p:cNvPr id="13314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1" name="AutoShape 116"/>
            <p:cNvSpPr>
              <a:spLocks noChangeArrowheads="1"/>
            </p:cNvSpPr>
            <p:nvPr/>
          </p:nvSpPr>
          <p:spPr bwMode="auto">
            <a:xfrm>
              <a:off x="3588" y="2497"/>
              <a:ext cx="606" cy="27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5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5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5" name="Rectangle 120"/>
            <p:cNvSpPr>
              <a:spLocks noChangeArrowheads="1"/>
            </p:cNvSpPr>
            <p:nvPr/>
          </p:nvSpPr>
          <p:spPr bwMode="auto">
            <a:xfrm>
              <a:off x="3590" y="2529"/>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33156"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8" name="Rectangle 123"/>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33159" name="Rectangle 124"/>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33160"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61"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2" name="Rectangle 127"/>
            <p:cNvSpPr>
              <a:spLocks noChangeArrowheads="1"/>
            </p:cNvSpPr>
            <p:nvPr/>
          </p:nvSpPr>
          <p:spPr bwMode="auto">
            <a:xfrm>
              <a:off x="3605" y="2689"/>
              <a:ext cx="583" cy="56"/>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3"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grpSp>
      <p:sp>
        <p:nvSpPr>
          <p:cNvPr id="133138"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3140" name="Text Box 148"/>
          <p:cNvSpPr txBox="1">
            <a:spLocks noChangeArrowheads="1"/>
          </p:cNvSpPr>
          <p:nvPr/>
        </p:nvSpPr>
        <p:spPr bwMode="auto">
          <a:xfrm>
            <a:off x="6704013" y="6283325"/>
            <a:ext cx="221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133141"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47"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K</a:t>
              </a:r>
            </a:p>
          </p:txBody>
        </p:sp>
      </p:grpSp>
      <p:grpSp>
        <p:nvGrpSpPr>
          <p:cNvPr id="133142"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5170"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1"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dirty="0">
                <a:solidFill>
                  <a:srgbClr val="25F7FA"/>
                </a:solidFill>
                <a:latin typeface="Comic Sans MS" pitchFamily="-112" charset="0"/>
                <a:ea typeface="+mn-ea"/>
                <a:cs typeface="+mn-cs"/>
              </a:rPr>
              <a:t>50,000 LAKEVOR!</a:t>
            </a:r>
          </a:p>
        </p:txBody>
      </p:sp>
      <p:sp>
        <p:nvSpPr>
          <p:cNvPr id="546834" name="Text Box 18"/>
          <p:cNvSpPr txBox="1">
            <a:spLocks noChangeArrowheads="1"/>
          </p:cNvSpPr>
          <p:nvPr/>
        </p:nvSpPr>
        <p:spPr bwMode="auto">
          <a:xfrm>
            <a:off x="1333500" y="2235200"/>
            <a:ext cx="6477000"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solidFill>
                  <a:srgbClr val="FFFF00"/>
                </a:solidFill>
                <a:latin typeface="Comic Sans MS" pitchFamily="-112" charset="0"/>
                <a:ea typeface="+mn-ea"/>
                <a:cs typeface="+mn-cs"/>
              </a:rPr>
              <a:t>DEREI MIAKEKRA LA BA DI KEVORKO  </a:t>
            </a:r>
            <a:r>
              <a:rPr lang="en-US" sz="5400" b="1" i="1" u="sng" dirty="0">
                <a:solidFill>
                  <a:srgbClr val="1CFF23"/>
                </a:solidFill>
                <a:latin typeface="Comic Sans MS" pitchFamily="-112" charset="0"/>
                <a:ea typeface="+mn-ea"/>
                <a:cs typeface="+mn-cs"/>
              </a:rPr>
              <a:t>MEZASHII</a:t>
            </a:r>
            <a:r>
              <a:rPr lang="en-US" sz="5400" b="1" dirty="0">
                <a:solidFill>
                  <a:srgbClr val="FFFF00"/>
                </a:solidFill>
                <a:latin typeface="Comic Sans MS" pitchFamily="-112" charset="0"/>
                <a:ea typeface="+mn-ea"/>
                <a:cs typeface="+mn-cs"/>
              </a:rPr>
              <a:t>.</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5175"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5176"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7"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8" name="AutoShape 85"/>
          <p:cNvSpPr>
            <a:spLocks noChangeArrowheads="1"/>
          </p:cNvSpPr>
          <p:nvPr/>
        </p:nvSpPr>
        <p:spPr bwMode="auto">
          <a:xfrm>
            <a:off x="8013700" y="3227388"/>
            <a:ext cx="962025" cy="4841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79"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0"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1"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2" name="Rectangle 89"/>
          <p:cNvSpPr>
            <a:spLocks noChangeArrowheads="1"/>
          </p:cNvSpPr>
          <p:nvPr/>
        </p:nvSpPr>
        <p:spPr bwMode="auto">
          <a:xfrm>
            <a:off x="8008938" y="3309938"/>
            <a:ext cx="9271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35183"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4"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5" name="Rectangle 92"/>
          <p:cNvSpPr>
            <a:spLocks noChangeArrowheads="1"/>
          </p:cNvSpPr>
          <p:nvPr/>
        </p:nvSpPr>
        <p:spPr bwMode="auto">
          <a:xfrm>
            <a:off x="8135938" y="3694113"/>
            <a:ext cx="71913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a:t>
            </a:r>
          </a:p>
        </p:txBody>
      </p:sp>
      <p:sp>
        <p:nvSpPr>
          <p:cNvPr id="135186" name="Rectangle 93"/>
          <p:cNvSpPr>
            <a:spLocks noChangeArrowheads="1"/>
          </p:cNvSpPr>
          <p:nvPr/>
        </p:nvSpPr>
        <p:spPr bwMode="auto">
          <a:xfrm>
            <a:off x="8183563" y="3871913"/>
            <a:ext cx="5651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35187"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8" name="Rectangle 96"/>
          <p:cNvSpPr>
            <a:spLocks noChangeArrowheads="1"/>
          </p:cNvSpPr>
          <p:nvPr/>
        </p:nvSpPr>
        <p:spPr bwMode="auto">
          <a:xfrm>
            <a:off x="8034338" y="3562350"/>
            <a:ext cx="962025" cy="1524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9"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sp>
        <p:nvSpPr>
          <p:cNvPr id="135190"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5192"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1:4</a:t>
            </a:r>
          </a:p>
        </p:txBody>
      </p:sp>
      <p:sp>
        <p:nvSpPr>
          <p:cNvPr id="135193" name="Text Box 102"/>
          <p:cNvSpPr txBox="1">
            <a:spLocks noChangeArrowheads="1"/>
          </p:cNvSpPr>
          <p:nvPr/>
        </p:nvSpPr>
        <p:spPr bwMode="auto">
          <a:xfrm>
            <a:off x="6767513" y="6283325"/>
            <a:ext cx="2085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7-38</a:t>
            </a:r>
          </a:p>
        </p:txBody>
      </p:sp>
      <p:sp>
        <p:nvSpPr>
          <p:cNvPr id="135194"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19175"/>
            <a:ext cx="2230438" cy="1050925"/>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7219" name="Rectangle 4"/>
          <p:cNvSpPr>
            <a:spLocks noChangeArrowheads="1"/>
          </p:cNvSpPr>
          <p:nvPr/>
        </p:nvSpPr>
        <p:spPr bwMode="auto">
          <a:xfrm>
            <a:off x="3189288" y="1069975"/>
            <a:ext cx="19637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KEDIEKECHII</a:t>
            </a:r>
          </a:p>
        </p:txBody>
      </p:sp>
      <p:sp>
        <p:nvSpPr>
          <p:cNvPr id="137220" name="Rectangle 5"/>
          <p:cNvSpPr>
            <a:spLocks noChangeArrowheads="1"/>
          </p:cNvSpPr>
          <p:nvPr/>
        </p:nvSpPr>
        <p:spPr bwMode="auto">
          <a:xfrm>
            <a:off x="3630613" y="1812925"/>
            <a:ext cx="1885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TEICIE 70</a:t>
            </a:r>
          </a:p>
        </p:txBody>
      </p:sp>
      <p:sp>
        <p:nvSpPr>
          <p:cNvPr id="137221" name="Rectangle 6"/>
          <p:cNvSpPr>
            <a:spLocks noChangeArrowheads="1"/>
          </p:cNvSpPr>
          <p:nvPr/>
        </p:nvSpPr>
        <p:spPr bwMode="auto">
          <a:xfrm>
            <a:off x="3706813" y="2270125"/>
            <a:ext cx="1409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CHA 3  </a:t>
            </a:r>
          </a:p>
        </p:txBody>
      </p:sp>
      <p:sp>
        <p:nvSpPr>
          <p:cNvPr id="137222" name="Rectangle 7"/>
          <p:cNvSpPr>
            <a:spLocks noChangeArrowheads="1"/>
          </p:cNvSpPr>
          <p:nvPr/>
        </p:nvSpPr>
        <p:spPr bwMode="auto">
          <a:xfrm>
            <a:off x="3221038" y="2768600"/>
            <a:ext cx="28860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TEICIE 100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3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NEHEMIAH</a:t>
            </a:r>
          </a:p>
        </p:txBody>
      </p:sp>
      <p:sp>
        <p:nvSpPr>
          <p:cNvPr id="137236"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7237" name="Group 93"/>
          <p:cNvGrpSpPr>
            <a:grpSpLocks/>
          </p:cNvGrpSpPr>
          <p:nvPr/>
        </p:nvGrpSpPr>
        <p:grpSpPr bwMode="auto">
          <a:xfrm>
            <a:off x="7978775" y="3321050"/>
            <a:ext cx="1160463" cy="1212850"/>
            <a:chOff x="3566" y="2517"/>
            <a:chExt cx="731" cy="764"/>
          </a:xfrm>
        </p:grpSpPr>
        <p:sp>
          <p:nvSpPr>
            <p:cNvPr id="13725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3" name="AutoShape 96"/>
            <p:cNvSpPr>
              <a:spLocks noChangeArrowheads="1"/>
            </p:cNvSpPr>
            <p:nvPr/>
          </p:nvSpPr>
          <p:spPr bwMode="auto">
            <a:xfrm>
              <a:off x="3588" y="2517"/>
              <a:ext cx="612"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5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5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7" name="Rectangle 100"/>
            <p:cNvSpPr>
              <a:spLocks noChangeArrowheads="1"/>
            </p:cNvSpPr>
            <p:nvPr/>
          </p:nvSpPr>
          <p:spPr bwMode="auto">
            <a:xfrm>
              <a:off x="3584" y="2523"/>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37258"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0" name="Rectangle 103"/>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37261" name="Rectangle 104"/>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37262"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6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4" name="Rectangle 107"/>
            <p:cNvSpPr>
              <a:spLocks noChangeArrowheads="1"/>
            </p:cNvSpPr>
            <p:nvPr/>
          </p:nvSpPr>
          <p:spPr bwMode="auto">
            <a:xfrm>
              <a:off x="3578" y="2683"/>
              <a:ext cx="629" cy="8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5"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grpSp>
      <p:sp>
        <p:nvSpPr>
          <p:cNvPr id="137238"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39"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7241" name="Text Box 113"/>
          <p:cNvSpPr txBox="1">
            <a:spLocks noChangeArrowheads="1"/>
          </p:cNvSpPr>
          <p:nvPr/>
        </p:nvSpPr>
        <p:spPr bwMode="auto">
          <a:xfrm>
            <a:off x="6704013" y="6283325"/>
            <a:ext cx="221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7249"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K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K</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ZERUBBABEL</a:t>
            </a:r>
          </a:p>
        </p:txBody>
      </p:sp>
      <p:grpSp>
        <p:nvGrpSpPr>
          <p:cNvPr id="137245"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67"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9269"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NEHEMIAH</a:t>
            </a:r>
          </a:p>
        </p:txBody>
      </p:sp>
      <p:sp>
        <p:nvSpPr>
          <p:cNvPr id="139272"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42058" name="Rectangle 10"/>
          <p:cNvSpPr>
            <a:spLocks noChangeArrowheads="1"/>
          </p:cNvSpPr>
          <p:nvPr/>
        </p:nvSpPr>
        <p:spPr bwMode="auto">
          <a:xfrm>
            <a:off x="2806700" y="184785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9274" name="Rectangle 11"/>
          <p:cNvSpPr>
            <a:spLocks noChangeArrowheads="1"/>
          </p:cNvSpPr>
          <p:nvPr/>
        </p:nvSpPr>
        <p:spPr bwMode="auto">
          <a:xfrm>
            <a:off x="3084513" y="996950"/>
            <a:ext cx="169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MIADIEMIA</a:t>
            </a:r>
          </a:p>
        </p:txBody>
      </p:sp>
      <p:sp>
        <p:nvSpPr>
          <p:cNvPr id="139275" name="Rectangle 12"/>
          <p:cNvSpPr>
            <a:spLocks noChangeArrowheads="1"/>
          </p:cNvSpPr>
          <p:nvPr/>
        </p:nvSpPr>
        <p:spPr bwMode="auto">
          <a:xfrm>
            <a:off x="3630613" y="1844675"/>
            <a:ext cx="1885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TEICIE 70</a:t>
            </a:r>
          </a:p>
        </p:txBody>
      </p:sp>
      <p:sp>
        <p:nvSpPr>
          <p:cNvPr id="139276" name="Rectangle 13"/>
          <p:cNvSpPr>
            <a:spLocks noChangeArrowheads="1"/>
          </p:cNvSpPr>
          <p:nvPr/>
        </p:nvSpPr>
        <p:spPr bwMode="auto">
          <a:xfrm>
            <a:off x="3706813" y="2301875"/>
            <a:ext cx="1320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CHA 3 </a:t>
            </a:r>
          </a:p>
        </p:txBody>
      </p:sp>
      <p:sp>
        <p:nvSpPr>
          <p:cNvPr id="139277" name="Rectangle 14"/>
          <p:cNvSpPr>
            <a:spLocks noChangeArrowheads="1"/>
          </p:cNvSpPr>
          <p:nvPr/>
        </p:nvSpPr>
        <p:spPr bwMode="auto">
          <a:xfrm>
            <a:off x="3221038" y="2736850"/>
            <a:ext cx="2562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Teicie 100 / 50,000</a:t>
            </a:r>
          </a:p>
        </p:txBody>
      </p:sp>
      <p:sp>
        <p:nvSpPr>
          <p:cNvPr id="139278"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7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0"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69" name="Rectangle 21"/>
          <p:cNvSpPr>
            <a:spLocks noChangeArrowheads="1"/>
          </p:cNvSpPr>
          <p:nvPr/>
        </p:nvSpPr>
        <p:spPr bwMode="auto">
          <a:xfrm>
            <a:off x="1574800" y="1844675"/>
            <a:ext cx="58372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EZRA</a:t>
            </a:r>
            <a:r>
              <a:rPr lang="en-US" sz="3200" b="1">
                <a:solidFill>
                  <a:srgbClr val="FFFF00"/>
                </a:solidFill>
                <a:latin typeface="Comic Sans MS" charset="0"/>
                <a:ea typeface="ＭＳ Ｐゴシック" charset="-128"/>
                <a:cs typeface="ＭＳ Ｐゴシック" charset="-128"/>
              </a:rPr>
              <a:t>…Ukepenuopfii die pethaketuola lakevor.</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NEHEMIAH</a:t>
            </a:r>
            <a:r>
              <a:rPr lang="en-US" sz="3200" b="1">
                <a:solidFill>
                  <a:srgbClr val="FFFF00"/>
                </a:solidFill>
                <a:latin typeface="Comic Sans MS" charset="0"/>
                <a:ea typeface="ＭＳ Ｐゴシック" charset="-128"/>
                <a:cs typeface="ＭＳ Ｐゴシック" charset="-128"/>
              </a:rPr>
              <a:t>…lavor di Ketholeshii Keweu nu chatha kemeyie se puo chiilalie mu riinau careko mu sozhako chiikesalalie.</a:t>
            </a:r>
          </a:p>
        </p:txBody>
      </p:sp>
      <p:sp>
        <p:nvSpPr>
          <p:cNvPr id="139286"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7"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39289" name="Text Box 49"/>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1CFF23"/>
                </a:solidFill>
                <a:latin typeface="Comic Sans MS" pitchFamily="-112" charset="0"/>
                <a:ea typeface="+mn-ea"/>
                <a:cs typeface="+mn-cs"/>
              </a:rPr>
              <a:t>ZERUBBABEL</a:t>
            </a:r>
          </a:p>
        </p:txBody>
      </p:sp>
      <p:sp>
        <p:nvSpPr>
          <p:cNvPr id="642072" name="Rectangle 24"/>
          <p:cNvSpPr>
            <a:spLocks noChangeArrowheads="1"/>
          </p:cNvSpPr>
          <p:nvPr/>
        </p:nvSpPr>
        <p:spPr bwMode="auto">
          <a:xfrm>
            <a:off x="2335213" y="457200"/>
            <a:ext cx="6562725"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ZERUBBABEL</a:t>
            </a:r>
            <a:r>
              <a:rPr lang="en-US" sz="3200" b="1">
                <a:solidFill>
                  <a:srgbClr val="FFFF00"/>
                </a:solidFill>
                <a:latin typeface="Comic Sans MS" charset="0"/>
                <a:ea typeface="ＭＳ Ｐゴシック" charset="-128"/>
                <a:cs typeface="ＭＳ Ｐゴシック" charset="-128"/>
              </a:rPr>
              <a:t>…ruosoki chiiketuola lakevor.</a:t>
            </a:r>
          </a:p>
        </p:txBody>
      </p:sp>
      <p:sp>
        <p:nvSpPr>
          <p:cNvPr id="642105" name="Rectangle 57"/>
          <p:cNvSpPr>
            <a:spLocks noChangeArrowheads="1"/>
          </p:cNvSpPr>
          <p:nvPr/>
        </p:nvSpPr>
        <p:spPr bwMode="auto">
          <a:xfrm>
            <a:off x="360363" y="290513"/>
            <a:ext cx="8478837" cy="6221412"/>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53"/>
          <p:cNvGrpSpPr>
            <a:grpSpLocks/>
          </p:cNvGrpSpPr>
          <p:nvPr/>
        </p:nvGrpSpPr>
        <p:grpSpPr bwMode="auto">
          <a:xfrm>
            <a:off x="1738313" y="1260475"/>
            <a:ext cx="5399087" cy="4075113"/>
            <a:chOff x="2231" y="-1278"/>
            <a:chExt cx="3401" cy="2567"/>
          </a:xfrm>
        </p:grpSpPr>
        <p:sp>
          <p:nvSpPr>
            <p:cNvPr id="642102" name="AutoShape 54"/>
            <p:cNvSpPr>
              <a:spLocks noChangeArrowheads="1"/>
            </p:cNvSpPr>
            <p:nvPr/>
          </p:nvSpPr>
          <p:spPr bwMode="auto">
            <a:xfrm>
              <a:off x="2557" y="-1278"/>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642103" name="Text Box 55"/>
            <p:cNvSpPr txBox="1">
              <a:spLocks noChangeArrowheads="1"/>
            </p:cNvSpPr>
            <p:nvPr/>
          </p:nvSpPr>
          <p:spPr bwMode="auto">
            <a:xfrm>
              <a:off x="2231" y="-539"/>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642104" name="Text Box 56"/>
            <p:cNvSpPr txBox="1">
              <a:spLocks noChangeArrowheads="1"/>
            </p:cNvSpPr>
            <p:nvPr/>
          </p:nvSpPr>
          <p:spPr bwMode="auto">
            <a:xfrm>
              <a:off x="2320" y="135"/>
              <a:ext cx="3312" cy="83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b="1" smtClean="0">
                  <a:solidFill>
                    <a:schemeClr val="tx2"/>
                  </a:solidFill>
                  <a:latin typeface="Comic Sans MS" charset="0"/>
                </a:rPr>
                <a:t>Zievo kezhamia se</a:t>
              </a:r>
            </a:p>
            <a:p>
              <a:pPr algn="ctr">
                <a:spcBef>
                  <a:spcPct val="50000"/>
                </a:spcBef>
                <a:defRPr/>
              </a:pPr>
              <a:endParaRPr lang="en-US" sz="3200" b="1" smtClean="0">
                <a:solidFill>
                  <a:schemeClr val="tx2"/>
                </a:solidFill>
                <a:latin typeface="Comic Sans MS" charset="0"/>
              </a:endParaRPr>
            </a:p>
          </p:txBody>
        </p:sp>
      </p:grpSp>
      <p:grpSp>
        <p:nvGrpSpPr>
          <p:cNvPr id="139294" name="Group 25"/>
          <p:cNvGrpSpPr>
            <a:grpSpLocks/>
          </p:cNvGrpSpPr>
          <p:nvPr/>
        </p:nvGrpSpPr>
        <p:grpSpPr bwMode="auto">
          <a:xfrm>
            <a:off x="7978775" y="3279775"/>
            <a:ext cx="1160463" cy="1254125"/>
            <a:chOff x="3566" y="2491"/>
            <a:chExt cx="731" cy="790"/>
          </a:xfrm>
        </p:grpSpPr>
        <p:sp>
          <p:nvSpPr>
            <p:cNvPr id="139299"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0"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1" name="AutoShape 28"/>
            <p:cNvSpPr>
              <a:spLocks noChangeArrowheads="1"/>
            </p:cNvSpPr>
            <p:nvPr/>
          </p:nvSpPr>
          <p:spPr bwMode="auto">
            <a:xfrm>
              <a:off x="3595" y="2491"/>
              <a:ext cx="606"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2"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3"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4"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5" name="Rectangle 32"/>
            <p:cNvSpPr>
              <a:spLocks noChangeArrowheads="1"/>
            </p:cNvSpPr>
            <p:nvPr/>
          </p:nvSpPr>
          <p:spPr bwMode="auto">
            <a:xfrm>
              <a:off x="3628" y="2510"/>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39306"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7"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8" name="Rectangle 35"/>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39309" name="Rectangle 36"/>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39310"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11" name="Rectangle 38"/>
            <p:cNvSpPr>
              <a:spLocks noChangeArrowheads="1"/>
            </p:cNvSpPr>
            <p:nvPr/>
          </p:nvSpPr>
          <p:spPr bwMode="auto">
            <a:xfrm>
              <a:off x="3605" y="2669"/>
              <a:ext cx="589" cy="9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2"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3"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Neh. 3</a:t>
            </a:r>
          </a:p>
        </p:txBody>
      </p:sp>
      <p:grpSp>
        <p:nvGrpSpPr>
          <p:cNvPr id="139296"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 Neh. 3:8</a:t>
            </a:r>
          </a:p>
        </p:txBody>
      </p:sp>
      <p:sp>
        <p:nvSpPr>
          <p:cNvPr id="14131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16"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18" name="Group 90"/>
          <p:cNvGrpSpPr>
            <a:grpSpLocks/>
          </p:cNvGrpSpPr>
          <p:nvPr/>
        </p:nvGrpSpPr>
        <p:grpSpPr bwMode="auto">
          <a:xfrm>
            <a:off x="7983538" y="3217863"/>
            <a:ext cx="1160462" cy="1293812"/>
            <a:chOff x="3566" y="2466"/>
            <a:chExt cx="731" cy="815"/>
          </a:xfrm>
        </p:grpSpPr>
        <p:sp>
          <p:nvSpPr>
            <p:cNvPr id="141322"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3"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4" name="AutoShape 93"/>
            <p:cNvSpPr>
              <a:spLocks noChangeArrowheads="1"/>
            </p:cNvSpPr>
            <p:nvPr/>
          </p:nvSpPr>
          <p:spPr bwMode="auto">
            <a:xfrm>
              <a:off x="3595" y="2466"/>
              <a:ext cx="632"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25" name="Rectangle 94"/>
            <p:cNvSpPr>
              <a:spLocks noChangeArrowheads="1"/>
            </p:cNvSpPr>
            <p:nvPr/>
          </p:nvSpPr>
          <p:spPr bwMode="auto">
            <a:xfrm>
              <a:off x="3594" y="2710"/>
              <a:ext cx="664"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26"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Rectangle 97"/>
            <p:cNvSpPr>
              <a:spLocks noChangeArrowheads="1"/>
            </p:cNvSpPr>
            <p:nvPr/>
          </p:nvSpPr>
          <p:spPr bwMode="auto">
            <a:xfrm>
              <a:off x="3609" y="2510"/>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41329"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0"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Rectangle 100"/>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41332" name="Rectangle 101"/>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41333"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34"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5" name="Rectangle 104"/>
            <p:cNvSpPr>
              <a:spLocks noChangeArrowheads="1"/>
            </p:cNvSpPr>
            <p:nvPr/>
          </p:nvSpPr>
          <p:spPr bwMode="auto">
            <a:xfrm>
              <a:off x="3620" y="2673"/>
              <a:ext cx="586" cy="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6"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grpSp>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latin typeface="Comic Sans MS" charset="0"/>
              </a:rPr>
              <a:t>Jerusalem:Nehemiah Kitie (tsiepfhe)</a:t>
            </a:r>
            <a:endParaRPr lang="en-US" b="1">
              <a:solidFill>
                <a:srgbClr val="EEFF4B"/>
              </a:solidFill>
              <a:latin typeface="Comic Sans MS"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1321" name="Text Box 110"/>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36"/>
          <p:cNvGrpSpPr>
            <a:grpSpLocks/>
          </p:cNvGrpSpPr>
          <p:nvPr/>
        </p:nvGrpSpPr>
        <p:grpSpPr bwMode="auto">
          <a:xfrm>
            <a:off x="2230438" y="1055688"/>
            <a:ext cx="5078412" cy="4278312"/>
            <a:chOff x="1405" y="665"/>
            <a:chExt cx="3199" cy="2695"/>
          </a:xfrm>
        </p:grpSpPr>
        <p:sp>
          <p:nvSpPr>
            <p:cNvPr id="143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4350"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52" name="AutoShape 62"/>
            <p:cNvSpPr>
              <a:spLocks noChangeArrowheads="1"/>
            </p:cNvSpPr>
            <p:nvPr/>
          </p:nvSpPr>
          <p:spPr bwMode="auto">
            <a:xfrm>
              <a:off x="1471" y="665"/>
              <a:ext cx="1105" cy="730"/>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4354" name="Rectangle 64"/>
            <p:cNvSpPr>
              <a:spLocks noChangeArrowheads="1"/>
            </p:cNvSpPr>
            <p:nvPr/>
          </p:nvSpPr>
          <p:spPr bwMode="auto">
            <a:xfrm>
              <a:off x="1405" y="708"/>
              <a:ext cx="11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PELHOUKESHII</a:t>
              </a:r>
              <a:endParaRPr lang="en-US" sz="1800"/>
            </a:p>
          </p:txBody>
        </p:sp>
        <p:sp>
          <p:nvSpPr>
            <p:cNvPr id="143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4358"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4362" name="Rectangle 72"/>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143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4366"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4370" name="Rectangle 80"/>
            <p:cNvSpPr>
              <a:spLocks noChangeArrowheads="1"/>
            </p:cNvSpPr>
            <p:nvPr/>
          </p:nvSpPr>
          <p:spPr bwMode="auto">
            <a:xfrm>
              <a:off x="1897" y="1121"/>
              <a:ext cx="59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JOSEF</a:t>
              </a:r>
              <a:endParaRPr lang="en-US"/>
            </a:p>
          </p:txBody>
        </p:sp>
        <p:sp>
          <p:nvSpPr>
            <p:cNvPr id="143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4376" name="Rectangle 86"/>
            <p:cNvSpPr>
              <a:spLocks noChangeArrowheads="1"/>
            </p:cNvSpPr>
            <p:nvPr/>
          </p:nvSpPr>
          <p:spPr bwMode="auto">
            <a:xfrm>
              <a:off x="2125" y="1310"/>
              <a:ext cx="5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MOSA</a:t>
              </a:r>
              <a:endParaRPr lang="en-US"/>
            </a:p>
          </p:txBody>
        </p:sp>
        <p:sp>
          <p:nvSpPr>
            <p:cNvPr id="143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43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4381" name="Rectangle 91"/>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143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4384" name="AutoShape 94"/>
            <p:cNvSpPr>
              <a:spLocks noChangeArrowheads="1"/>
            </p:cNvSpPr>
            <p:nvPr/>
          </p:nvSpPr>
          <p:spPr bwMode="auto">
            <a:xfrm>
              <a:off x="2325" y="1700"/>
              <a:ext cx="1088" cy="67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43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4386" name="Rectangle 96"/>
            <p:cNvSpPr>
              <a:spLocks noChangeArrowheads="1"/>
            </p:cNvSpPr>
            <p:nvPr/>
          </p:nvSpPr>
          <p:spPr bwMode="auto">
            <a:xfrm>
              <a:off x="2314" y="1734"/>
              <a:ext cx="10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KEBVIIKEBOU</a:t>
              </a:r>
              <a:endParaRPr lang="en-US"/>
            </a:p>
          </p:txBody>
        </p:sp>
        <p:sp>
          <p:nvSpPr>
            <p:cNvPr id="143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43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4391" name="Rectangle 101"/>
            <p:cNvSpPr>
              <a:spLocks noChangeArrowheads="1"/>
            </p:cNvSpPr>
            <p:nvPr/>
          </p:nvSpPr>
          <p:spPr bwMode="auto">
            <a:xfrm>
              <a:off x="2429" y="1934"/>
              <a:ext cx="7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KEDIMIA</a:t>
              </a:r>
              <a:endParaRPr lang="en-US"/>
            </a:p>
          </p:txBody>
        </p:sp>
        <p:sp>
          <p:nvSpPr>
            <p:cNvPr id="143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4396" name="Rectangle 106"/>
            <p:cNvSpPr>
              <a:spLocks noChangeArrowheads="1"/>
            </p:cNvSpPr>
            <p:nvPr/>
          </p:nvSpPr>
          <p:spPr bwMode="auto">
            <a:xfrm>
              <a:off x="2613" y="2146"/>
              <a:ext cx="9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KEDIEKECHII</a:t>
              </a:r>
              <a:endParaRPr lang="en-US"/>
            </a:p>
          </p:txBody>
        </p:sp>
        <p:sp>
          <p:nvSpPr>
            <p:cNvPr id="143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44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4402" name="Rectangle 112"/>
            <p:cNvSpPr>
              <a:spLocks noChangeArrowheads="1"/>
            </p:cNvSpPr>
            <p:nvPr/>
          </p:nvSpPr>
          <p:spPr bwMode="auto">
            <a:xfrm>
              <a:off x="2862" y="2344"/>
              <a:ext cx="7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ZEIKETA</a:t>
              </a:r>
              <a:endParaRPr lang="en-US"/>
            </a:p>
          </p:txBody>
        </p:sp>
        <p:sp>
          <p:nvSpPr>
            <p:cNvPr id="144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44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4408" name="Group 118"/>
            <p:cNvGrpSpPr>
              <a:grpSpLocks/>
            </p:cNvGrpSpPr>
            <p:nvPr/>
          </p:nvGrpSpPr>
          <p:grpSpPr bwMode="auto">
            <a:xfrm>
              <a:off x="3150" y="2564"/>
              <a:ext cx="606" cy="282"/>
              <a:chOff x="3073" y="3101"/>
              <a:chExt cx="531" cy="240"/>
            </a:xfrm>
          </p:grpSpPr>
          <p:sp>
            <p:nvSpPr>
              <p:cNvPr id="14411"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4412" name="Rectangle 120"/>
              <p:cNvSpPr>
                <a:spLocks noChangeArrowheads="1"/>
              </p:cNvSpPr>
              <p:nvPr/>
            </p:nvSpPr>
            <p:spPr bwMode="auto">
              <a:xfrm>
                <a:off x="3148" y="3101"/>
                <a:ext cx="45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JISU</a:t>
                </a:r>
                <a:endParaRPr lang="en-US"/>
              </a:p>
            </p:txBody>
          </p:sp>
        </p:grpSp>
        <p:sp>
          <p:nvSpPr>
            <p:cNvPr id="144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2174875" cy="3079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dirty="0" err="1">
                <a:solidFill>
                  <a:schemeClr val="tx1"/>
                </a:solidFill>
                <a:latin typeface="Comic Sans MS" pitchFamily="-112" charset="0"/>
                <a:ea typeface="+mn-ea"/>
                <a:cs typeface="+mn-cs"/>
              </a:rPr>
              <a:t>Chapimiako</a:t>
            </a:r>
            <a:r>
              <a:rPr lang="en-US" sz="1400" b="1" dirty="0">
                <a:solidFill>
                  <a:schemeClr val="tx1"/>
                </a:solidFill>
                <a:latin typeface="Comic Sans MS" pitchFamily="-112" charset="0"/>
                <a:ea typeface="+mn-ea"/>
                <a:cs typeface="+mn-cs"/>
              </a:rPr>
              <a:t> mu Esther</a:t>
            </a:r>
          </a:p>
        </p:txBody>
      </p:sp>
      <p:grpSp>
        <p:nvGrpSpPr>
          <p:cNvPr id="14340"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347"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dirty="0">
                  <a:solidFill>
                    <a:srgbClr val="51DC00"/>
                  </a:solidFill>
                  <a:latin typeface="Times" pitchFamily="-112" charset="0"/>
                  <a:ea typeface="+mn-ea"/>
                  <a:cs typeface="+mn-cs"/>
                </a:rPr>
                <a:t>K</a:t>
              </a:r>
              <a:r>
                <a:rPr lang="en-US" sz="3600" dirty="0">
                  <a:solidFill>
                    <a:srgbClr val="51DC00"/>
                  </a:solidFill>
                  <a:latin typeface="Times" pitchFamily="-112" charset="0"/>
                  <a:ea typeface="+mn-ea"/>
                  <a:cs typeface="+mn-cs"/>
                </a:rPr>
                <a:t> </a:t>
              </a:r>
              <a:r>
                <a:rPr lang="en-US" sz="3600" dirty="0" err="1">
                  <a:solidFill>
                    <a:schemeClr val="tx2"/>
                  </a:solidFill>
                  <a:latin typeface="Times" pitchFamily="-112" charset="0"/>
                  <a:ea typeface="+mn-ea"/>
                  <a:cs typeface="+mn-cs"/>
                </a:rPr>
                <a:t>K</a:t>
              </a:r>
              <a:r>
                <a:rPr lang="en-US" sz="3600" dirty="0">
                  <a:solidFill>
                    <a:schemeClr val="tx2"/>
                  </a:solidFill>
                  <a:latin typeface="Times" pitchFamily="-112" charset="0"/>
                  <a:ea typeface="+mn-ea"/>
                  <a:cs typeface="+mn-cs"/>
                </a:rPr>
                <a:t> </a:t>
              </a:r>
              <a:r>
                <a:rPr lang="en-US" sz="3600" dirty="0" err="1">
                  <a:solidFill>
                    <a:schemeClr val="tx2"/>
                  </a:solidFill>
                  <a:latin typeface="Times" pitchFamily="-112" charset="0"/>
                  <a:ea typeface="+mn-ea"/>
                  <a:cs typeface="+mn-cs"/>
                </a:rPr>
                <a:t>K</a:t>
              </a:r>
              <a:endParaRPr lang="en-US" sz="3600" dirty="0">
                <a:solidFill>
                  <a:schemeClr val="tx2"/>
                </a:solidFill>
                <a:latin typeface="Times" pitchFamily="-112" charset="0"/>
                <a:ea typeface="+mn-ea"/>
                <a:cs typeface="+mn-cs"/>
              </a:endParaRP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4342" name="Text Box 133"/>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grpSp>
        <p:nvGrpSpPr>
          <p:cNvPr id="14343" name="Group 78"/>
          <p:cNvGrpSpPr>
            <a:grpSpLocks/>
          </p:cNvGrpSpPr>
          <p:nvPr/>
        </p:nvGrpSpPr>
        <p:grpSpPr bwMode="auto">
          <a:xfrm>
            <a:off x="519113" y="11747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62"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486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486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43365"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43367"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64873" name="Text Box 9"/>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EZRA</a:t>
            </a:r>
          </a:p>
        </p:txBody>
      </p:sp>
      <p:sp>
        <p:nvSpPr>
          <p:cNvPr id="164874" name="Text Box 10"/>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NEHEMIAH</a:t>
            </a:r>
          </a:p>
        </p:txBody>
      </p:sp>
      <p:sp>
        <p:nvSpPr>
          <p:cNvPr id="143370"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876"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3372" name="Rectangle 13"/>
          <p:cNvSpPr>
            <a:spLocks noChangeArrowheads="1"/>
          </p:cNvSpPr>
          <p:nvPr/>
        </p:nvSpPr>
        <p:spPr bwMode="auto">
          <a:xfrm>
            <a:off x="3084513" y="996950"/>
            <a:ext cx="169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MIADIEMIA</a:t>
            </a:r>
          </a:p>
        </p:txBody>
      </p:sp>
      <p:sp>
        <p:nvSpPr>
          <p:cNvPr id="143373" name="Rectangle 14"/>
          <p:cNvSpPr>
            <a:spLocks noChangeArrowheads="1"/>
          </p:cNvSpPr>
          <p:nvPr/>
        </p:nvSpPr>
        <p:spPr bwMode="auto">
          <a:xfrm>
            <a:off x="3630613" y="1844675"/>
            <a:ext cx="1885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TEICIE 70</a:t>
            </a:r>
          </a:p>
        </p:txBody>
      </p:sp>
      <p:sp>
        <p:nvSpPr>
          <p:cNvPr id="143374" name="Rectangle 15"/>
          <p:cNvSpPr>
            <a:spLocks noChangeArrowheads="1"/>
          </p:cNvSpPr>
          <p:nvPr/>
        </p:nvSpPr>
        <p:spPr bwMode="auto">
          <a:xfrm>
            <a:off x="3706813" y="2301875"/>
            <a:ext cx="1409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CHA 3 </a:t>
            </a:r>
          </a:p>
        </p:txBody>
      </p:sp>
      <p:sp>
        <p:nvSpPr>
          <p:cNvPr id="143375" name="Rectangle 16"/>
          <p:cNvSpPr>
            <a:spLocks noChangeArrowheads="1"/>
          </p:cNvSpPr>
          <p:nvPr/>
        </p:nvSpPr>
        <p:spPr bwMode="auto">
          <a:xfrm>
            <a:off x="3221038" y="2736850"/>
            <a:ext cx="2562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Teicie 100 / 50,000</a:t>
            </a:r>
          </a:p>
        </p:txBody>
      </p:sp>
      <p:sp>
        <p:nvSpPr>
          <p:cNvPr id="143376"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3377"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78"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9"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0"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1"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887" name="Rectangle 23"/>
          <p:cNvSpPr>
            <a:spLocks noChangeArrowheads="1"/>
          </p:cNvSpPr>
          <p:nvPr/>
        </p:nvSpPr>
        <p:spPr bwMode="auto">
          <a:xfrm>
            <a:off x="1582738" y="1847850"/>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EZRA</a:t>
            </a:r>
            <a:r>
              <a:rPr lang="en-US" sz="3200" b="1">
                <a:solidFill>
                  <a:srgbClr val="FFFF00"/>
                </a:solidFill>
                <a:latin typeface="Comic Sans MS" charset="0"/>
                <a:ea typeface="ＭＳ Ｐゴシック" charset="-128"/>
                <a:cs typeface="ＭＳ Ｐゴシック" charset="-128"/>
              </a:rPr>
              <a:t>…Ukepenuopfii die pethaketuo la lakevor.</a:t>
            </a:r>
          </a:p>
        </p:txBody>
      </p:sp>
      <p:sp>
        <p:nvSpPr>
          <p:cNvPr id="164888" name="Rectangle 24"/>
          <p:cNvSpPr>
            <a:spLocks noChangeArrowheads="1"/>
          </p:cNvSpPr>
          <p:nvPr/>
        </p:nvSpPr>
        <p:spPr bwMode="auto">
          <a:xfrm>
            <a:off x="676275" y="3787775"/>
            <a:ext cx="59896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NEHEMIAH</a:t>
            </a:r>
            <a:r>
              <a:rPr lang="en-US" sz="3200" b="1">
                <a:solidFill>
                  <a:srgbClr val="FFFF00"/>
                </a:solidFill>
                <a:latin typeface="Comic Sans MS" charset="0"/>
                <a:ea typeface="ＭＳ Ｐゴシック" charset="-128"/>
                <a:cs typeface="ＭＳ Ｐゴシック" charset="-128"/>
              </a:rPr>
              <a:t>…lavor di Ketholeshii Keweu nu chatha kemeyie se puo chiilalie mu riinau careko mu sozhako chiikesalashii.</a:t>
            </a:r>
          </a:p>
        </p:txBody>
      </p:sp>
      <p:sp>
        <p:nvSpPr>
          <p:cNvPr id="164889" name="Text Box 25"/>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ZERUBBABEL</a:t>
            </a:r>
          </a:p>
        </p:txBody>
      </p:sp>
      <p:sp>
        <p:nvSpPr>
          <p:cNvPr id="164890" name="Rectangle 26"/>
          <p:cNvSpPr>
            <a:spLocks noChangeArrowheads="1"/>
          </p:cNvSpPr>
          <p:nvPr/>
        </p:nvSpPr>
        <p:spPr bwMode="auto">
          <a:xfrm>
            <a:off x="2587625" y="512763"/>
            <a:ext cx="8396288"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ＭＳ Ｐゴシック" charset="-128"/>
                <a:cs typeface="ＭＳ Ｐゴシック" charset="-128"/>
              </a:rPr>
              <a:t>ZERUBBABEL</a:t>
            </a:r>
            <a:r>
              <a:rPr lang="en-US" sz="3200" b="1">
                <a:solidFill>
                  <a:srgbClr val="FFFF00"/>
                </a:solidFill>
                <a:latin typeface="Comic Sans MS" charset="0"/>
                <a:ea typeface="ＭＳ Ｐゴシック" charset="-128"/>
                <a:cs typeface="ＭＳ Ｐゴシック" charset="-128"/>
              </a:rPr>
              <a:t>…ruosoki chiiketuo</a:t>
            </a:r>
          </a:p>
          <a:p>
            <a:pPr>
              <a:defRPr/>
            </a:pPr>
            <a:r>
              <a:rPr lang="en-US" sz="3200" b="1">
                <a:solidFill>
                  <a:srgbClr val="FFFF00"/>
                </a:solidFill>
                <a:latin typeface="Comic Sans MS" charset="0"/>
                <a:ea typeface="ＭＳ Ｐゴシック" charset="-128"/>
                <a:cs typeface="ＭＳ Ｐゴシック" charset="-128"/>
              </a:rPr>
              <a:t> la lakevor.</a:t>
            </a:r>
          </a:p>
        </p:txBody>
      </p:sp>
      <p:grpSp>
        <p:nvGrpSpPr>
          <p:cNvPr id="143386" name="Group 27"/>
          <p:cNvGrpSpPr>
            <a:grpSpLocks/>
          </p:cNvGrpSpPr>
          <p:nvPr/>
        </p:nvGrpSpPr>
        <p:grpSpPr bwMode="auto">
          <a:xfrm>
            <a:off x="7970838" y="3448050"/>
            <a:ext cx="1168400" cy="1085850"/>
            <a:chOff x="3561" y="2597"/>
            <a:chExt cx="736" cy="684"/>
          </a:xfrm>
        </p:grpSpPr>
        <p:sp>
          <p:nvSpPr>
            <p:cNvPr id="143397" name="Freeform 2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8" name="Freeform 2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9" name="AutoShape 3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00" name="Rectangle 3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01" name="Line 3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2" name="Line 3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3" name="Rectangle 34"/>
            <p:cNvSpPr>
              <a:spLocks noChangeArrowheads="1"/>
            </p:cNvSpPr>
            <p:nvPr/>
          </p:nvSpPr>
          <p:spPr bwMode="auto">
            <a:xfrm>
              <a:off x="3561" y="2599"/>
              <a:ext cx="53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KEDIEKECHII</a:t>
              </a:r>
            </a:p>
          </p:txBody>
        </p:sp>
        <p:sp>
          <p:nvSpPr>
            <p:cNvPr id="143404" name="Line 3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5" name="Line 3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6" name="Rectangle 37"/>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43407" name="Rectangle 38"/>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43408" name="Rectangle 3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09" name="Rectangle 4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0" name="Rectangle 4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1" name="Rectangle 4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grpSp>
      <p:sp>
        <p:nvSpPr>
          <p:cNvPr id="143387"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88"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930525" y="1781175"/>
            <a:ext cx="5248275" cy="3567113"/>
            <a:chOff x="1247" y="-18489"/>
            <a:chExt cx="3317" cy="21689"/>
          </a:xfrm>
        </p:grpSpPr>
        <p:sp>
          <p:nvSpPr>
            <p:cNvPr id="164910" name="AutoShape 46"/>
            <p:cNvSpPr>
              <a:spLocks noChangeArrowheads="1"/>
            </p:cNvSpPr>
            <p:nvPr/>
          </p:nvSpPr>
          <p:spPr bwMode="auto">
            <a:xfrm>
              <a:off x="1467" y="-18489"/>
              <a:ext cx="2851" cy="21689"/>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164911" name="Text Box 47"/>
            <p:cNvSpPr txBox="1">
              <a:spLocks noChangeArrowheads="1"/>
            </p:cNvSpPr>
            <p:nvPr/>
          </p:nvSpPr>
          <p:spPr bwMode="auto">
            <a:xfrm>
              <a:off x="1252" y="-12456"/>
              <a:ext cx="3312" cy="67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164912" name="Text Box 48"/>
            <p:cNvSpPr txBox="1">
              <a:spLocks noChangeArrowheads="1"/>
            </p:cNvSpPr>
            <p:nvPr/>
          </p:nvSpPr>
          <p:spPr bwMode="auto">
            <a:xfrm>
              <a:off x="1247" y="-18084"/>
              <a:ext cx="3312" cy="35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dirty="0" err="1">
                  <a:solidFill>
                    <a:schemeClr val="tx2"/>
                  </a:solidFill>
                  <a:latin typeface="Comic Sans MS" pitchFamily="-112" charset="0"/>
                  <a:ea typeface="+mn-ea"/>
                  <a:cs typeface="+mn-cs"/>
                </a:rPr>
                <a:t>Zievo</a:t>
              </a:r>
              <a:r>
                <a:rPr lang="en-US" sz="3200" b="1" dirty="0">
                  <a:solidFill>
                    <a:schemeClr val="tx2"/>
                  </a:solidFill>
                  <a:latin typeface="Comic Sans MS" pitchFamily="-112" charset="0"/>
                  <a:ea typeface="+mn-ea"/>
                  <a:cs typeface="+mn-cs"/>
                </a:rPr>
                <a:t> </a:t>
              </a:r>
              <a:r>
                <a:rPr lang="en-US" sz="3200" b="1" dirty="0" err="1">
                  <a:solidFill>
                    <a:schemeClr val="tx2"/>
                  </a:solidFill>
                  <a:latin typeface="Comic Sans MS" pitchFamily="-112" charset="0"/>
                  <a:ea typeface="+mn-ea"/>
                  <a:cs typeface="+mn-cs"/>
                </a:rPr>
                <a:t>Kezhamia</a:t>
              </a:r>
              <a:r>
                <a:rPr lang="en-US" sz="3200" b="1" dirty="0">
                  <a:solidFill>
                    <a:schemeClr val="tx2"/>
                  </a:solidFill>
                  <a:latin typeface="Comic Sans MS" pitchFamily="-112" charset="0"/>
                  <a:ea typeface="+mn-ea"/>
                  <a:cs typeface="+mn-cs"/>
                </a:rPr>
                <a:t> Se</a:t>
              </a:r>
            </a:p>
          </p:txBody>
        </p:sp>
      </p:grpSp>
      <p:sp>
        <p:nvSpPr>
          <p:cNvPr id="164913" name="Rectangle 49"/>
          <p:cNvSpPr>
            <a:spLocks noChangeArrowheads="1"/>
          </p:cNvSpPr>
          <p:nvPr/>
        </p:nvSpPr>
        <p:spPr bwMode="auto">
          <a:xfrm>
            <a:off x="8120063" y="6540500"/>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68</a:t>
            </a:r>
          </a:p>
        </p:txBody>
      </p:sp>
      <p:sp>
        <p:nvSpPr>
          <p:cNvPr id="164914"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Jer. 29:10; Ezra 3:8; Neh. 2:5-6</a:t>
            </a:r>
          </a:p>
        </p:txBody>
      </p:sp>
      <p:sp>
        <p:nvSpPr>
          <p:cNvPr id="143392" name="Text Box 51"/>
          <p:cNvSpPr txBox="1">
            <a:spLocks noChangeArrowheads="1"/>
          </p:cNvSpPr>
          <p:nvPr/>
        </p:nvSpPr>
        <p:spPr bwMode="auto">
          <a:xfrm>
            <a:off x="6724650"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37-38</a:t>
            </a:r>
          </a:p>
        </p:txBody>
      </p:sp>
      <p:sp>
        <p:nvSpPr>
          <p:cNvPr id="143393" name="Rectangle 52"/>
          <p:cNvSpPr>
            <a:spLocks noGrp="1" noChangeArrowheads="1"/>
          </p:cNvSpPr>
          <p:nvPr>
            <p:ph type="title" idx="4294967295"/>
          </p:nvPr>
        </p:nvSpPr>
        <p:spPr bwMode="auto">
          <a:xfrm>
            <a:off x="4191000" y="65532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1">
                <a:solidFill>
                  <a:srgbClr val="800000"/>
                </a:solidFill>
                <a:effectLst/>
                <a:latin typeface="Comic Sans MS" charset="0"/>
                <a:ea typeface="ＭＳ Ｐゴシック" charset="0"/>
                <a:cs typeface="ＭＳ Ｐゴシック" charset="0"/>
              </a:rPr>
              <a:t>Z-E-N</a:t>
            </a:r>
            <a:endParaRPr lang="en-US" sz="1000">
              <a:solidFill>
                <a:srgbClr val="800000"/>
              </a:solidFill>
              <a:effectLst/>
              <a:latin typeface="Times" charset="0"/>
              <a:ea typeface="ＭＳ Ｐゴシック" charset="0"/>
              <a:cs typeface="ＭＳ Ｐゴシック"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64890"/>
                                        </p:tgtEl>
                                        <p:attrNameLst>
                                          <p:attrName>style.visibility</p:attrName>
                                        </p:attrNameLst>
                                      </p:cBhvr>
                                      <p:to>
                                        <p:strVal val="visible"/>
                                      </p:to>
                                    </p:set>
                                    <p:anim calcmode="lin" valueType="num">
                                      <p:cBhvr>
                                        <p:cTn id="7" dur="500" fill="hold"/>
                                        <p:tgtEl>
                                          <p:spTgt spid="164890"/>
                                        </p:tgtEl>
                                        <p:attrNameLst>
                                          <p:attrName>ppt_w</p:attrName>
                                        </p:attrNameLst>
                                      </p:cBhvr>
                                      <p:tavLst>
                                        <p:tav tm="0">
                                          <p:val>
                                            <p:fltVal val="0"/>
                                          </p:val>
                                        </p:tav>
                                        <p:tav tm="100000">
                                          <p:val>
                                            <p:strVal val="#ppt_w"/>
                                          </p:val>
                                        </p:tav>
                                      </p:tavLst>
                                    </p:anim>
                                    <p:anim calcmode="lin" valueType="num">
                                      <p:cBhvr>
                                        <p:cTn id="8" dur="500" fill="hold"/>
                                        <p:tgtEl>
                                          <p:spTgt spid="164890"/>
                                        </p:tgtEl>
                                        <p:attrNameLst>
                                          <p:attrName>ppt_h</p:attrName>
                                        </p:attrNameLst>
                                      </p:cBhvr>
                                      <p:tavLst>
                                        <p:tav tm="0">
                                          <p:val>
                                            <p:fltVal val="0"/>
                                          </p:val>
                                        </p:tav>
                                        <p:tav tm="100000">
                                          <p:val>
                                            <p:strVal val="#ppt_h"/>
                                          </p:val>
                                        </p:tav>
                                      </p:tavLst>
                                    </p:anim>
                                    <p:anim calcmode="lin" valueType="num">
                                      <p:cBhvr>
                                        <p:cTn id="9" dur="500" fill="hold"/>
                                        <p:tgtEl>
                                          <p:spTgt spid="164890"/>
                                        </p:tgtEl>
                                        <p:attrNameLst>
                                          <p:attrName>ppt_x</p:attrName>
                                        </p:attrNameLst>
                                      </p:cBhvr>
                                      <p:tavLst>
                                        <p:tav tm="0">
                                          <p:val>
                                            <p:fltVal val="0.5"/>
                                          </p:val>
                                        </p:tav>
                                        <p:tav tm="100000">
                                          <p:val>
                                            <p:strVal val="#ppt_x"/>
                                          </p:val>
                                        </p:tav>
                                      </p:tavLst>
                                    </p:anim>
                                    <p:anim calcmode="lin" valueType="num">
                                      <p:cBhvr>
                                        <p:cTn id="10" dur="500" fill="hold"/>
                                        <p:tgtEl>
                                          <p:spTgt spid="16489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64887"/>
                                        </p:tgtEl>
                                        <p:attrNameLst>
                                          <p:attrName>style.visibility</p:attrName>
                                        </p:attrNameLst>
                                      </p:cBhvr>
                                      <p:to>
                                        <p:strVal val="visible"/>
                                      </p:to>
                                    </p:set>
                                    <p:anim calcmode="lin" valueType="num">
                                      <p:cBhvr>
                                        <p:cTn id="15" dur="500" fill="hold"/>
                                        <p:tgtEl>
                                          <p:spTgt spid="164887"/>
                                        </p:tgtEl>
                                        <p:attrNameLst>
                                          <p:attrName>ppt_w</p:attrName>
                                        </p:attrNameLst>
                                      </p:cBhvr>
                                      <p:tavLst>
                                        <p:tav tm="0">
                                          <p:val>
                                            <p:fltVal val="0"/>
                                          </p:val>
                                        </p:tav>
                                        <p:tav tm="100000">
                                          <p:val>
                                            <p:strVal val="#ppt_w"/>
                                          </p:val>
                                        </p:tav>
                                      </p:tavLst>
                                    </p:anim>
                                    <p:anim calcmode="lin" valueType="num">
                                      <p:cBhvr>
                                        <p:cTn id="16" dur="500" fill="hold"/>
                                        <p:tgtEl>
                                          <p:spTgt spid="164887"/>
                                        </p:tgtEl>
                                        <p:attrNameLst>
                                          <p:attrName>ppt_h</p:attrName>
                                        </p:attrNameLst>
                                      </p:cBhvr>
                                      <p:tavLst>
                                        <p:tav tm="0">
                                          <p:val>
                                            <p:fltVal val="0"/>
                                          </p:val>
                                        </p:tav>
                                        <p:tav tm="100000">
                                          <p:val>
                                            <p:strVal val="#ppt_h"/>
                                          </p:val>
                                        </p:tav>
                                      </p:tavLst>
                                    </p:anim>
                                    <p:anim calcmode="lin" valueType="num">
                                      <p:cBhvr>
                                        <p:cTn id="17" dur="500" fill="hold"/>
                                        <p:tgtEl>
                                          <p:spTgt spid="164887"/>
                                        </p:tgtEl>
                                        <p:attrNameLst>
                                          <p:attrName>ppt_x</p:attrName>
                                        </p:attrNameLst>
                                      </p:cBhvr>
                                      <p:tavLst>
                                        <p:tav tm="0">
                                          <p:val>
                                            <p:fltVal val="0.5"/>
                                          </p:val>
                                        </p:tav>
                                        <p:tav tm="100000">
                                          <p:val>
                                            <p:strVal val="#ppt_x"/>
                                          </p:val>
                                        </p:tav>
                                      </p:tavLst>
                                    </p:anim>
                                    <p:anim calcmode="lin" valueType="num">
                                      <p:cBhvr>
                                        <p:cTn id="18" dur="500" fill="hold"/>
                                        <p:tgtEl>
                                          <p:spTgt spid="16488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64888"/>
                                        </p:tgtEl>
                                        <p:attrNameLst>
                                          <p:attrName>style.visibility</p:attrName>
                                        </p:attrNameLst>
                                      </p:cBhvr>
                                      <p:to>
                                        <p:strVal val="visible"/>
                                      </p:to>
                                    </p:set>
                                    <p:anim calcmode="lin" valueType="num">
                                      <p:cBhvr>
                                        <p:cTn id="23" dur="500" fill="hold"/>
                                        <p:tgtEl>
                                          <p:spTgt spid="164888"/>
                                        </p:tgtEl>
                                        <p:attrNameLst>
                                          <p:attrName>ppt_w</p:attrName>
                                        </p:attrNameLst>
                                      </p:cBhvr>
                                      <p:tavLst>
                                        <p:tav tm="0">
                                          <p:val>
                                            <p:fltVal val="0"/>
                                          </p:val>
                                        </p:tav>
                                        <p:tav tm="100000">
                                          <p:val>
                                            <p:strVal val="#ppt_w"/>
                                          </p:val>
                                        </p:tav>
                                      </p:tavLst>
                                    </p:anim>
                                    <p:anim calcmode="lin" valueType="num">
                                      <p:cBhvr>
                                        <p:cTn id="24" dur="500" fill="hold"/>
                                        <p:tgtEl>
                                          <p:spTgt spid="164888"/>
                                        </p:tgtEl>
                                        <p:attrNameLst>
                                          <p:attrName>ppt_h</p:attrName>
                                        </p:attrNameLst>
                                      </p:cBhvr>
                                      <p:tavLst>
                                        <p:tav tm="0">
                                          <p:val>
                                            <p:fltVal val="0"/>
                                          </p:val>
                                        </p:tav>
                                        <p:tav tm="100000">
                                          <p:val>
                                            <p:strVal val="#ppt_h"/>
                                          </p:val>
                                        </p:tav>
                                      </p:tavLst>
                                    </p:anim>
                                    <p:anim calcmode="lin" valueType="num">
                                      <p:cBhvr>
                                        <p:cTn id="25" dur="500" fill="hold"/>
                                        <p:tgtEl>
                                          <p:spTgt spid="164888"/>
                                        </p:tgtEl>
                                        <p:attrNameLst>
                                          <p:attrName>ppt_x</p:attrName>
                                        </p:attrNameLst>
                                      </p:cBhvr>
                                      <p:tavLst>
                                        <p:tav tm="0">
                                          <p:val>
                                            <p:fltVal val="0.5"/>
                                          </p:val>
                                        </p:tav>
                                        <p:tav tm="100000">
                                          <p:val>
                                            <p:strVal val="#ppt_x"/>
                                          </p:val>
                                        </p:tav>
                                      </p:tavLst>
                                    </p:anim>
                                    <p:anim calcmode="lin" valueType="num">
                                      <p:cBhvr>
                                        <p:cTn id="26" dur="500" fill="hold"/>
                                        <p:tgtEl>
                                          <p:spTgt spid="16488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87" grpId="0" autoUpdateAnimBg="0"/>
      <p:bldP spid="164888" grpId="0" autoUpdateAnimBg="0"/>
      <p:bldP spid="164890"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22738" y="519113"/>
            <a:ext cx="3930650" cy="5789612"/>
            <a:chOff x="2597" y="327"/>
            <a:chExt cx="2476" cy="3647"/>
          </a:xfrm>
        </p:grpSpPr>
        <p:grpSp>
          <p:nvGrpSpPr>
            <p:cNvPr id="145553" name="Group 3"/>
            <p:cNvGrpSpPr>
              <a:grpSpLocks/>
            </p:cNvGrpSpPr>
            <p:nvPr/>
          </p:nvGrpSpPr>
          <p:grpSpPr bwMode="auto">
            <a:xfrm>
              <a:off x="2597" y="327"/>
              <a:ext cx="1231" cy="3647"/>
              <a:chOff x="2597" y="327"/>
              <a:chExt cx="1231" cy="3647"/>
            </a:xfrm>
          </p:grpSpPr>
          <p:sp>
            <p:nvSpPr>
              <p:cNvPr id="145609"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45611"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2"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3"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4"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5"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6"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7" name="Freeform 12"/>
              <p:cNvSpPr>
                <a:spLocks/>
              </p:cNvSpPr>
              <p:nvPr/>
            </p:nvSpPr>
            <p:spPr bwMode="auto">
              <a:xfrm>
                <a:off x="3036" y="2223"/>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8"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9"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0"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21"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2" name="Rectangle 17"/>
              <p:cNvSpPr>
                <a:spLocks noChangeArrowheads="1"/>
              </p:cNvSpPr>
              <p:nvPr/>
            </p:nvSpPr>
            <p:spPr bwMode="auto">
              <a:xfrm>
                <a:off x="2649" y="471"/>
                <a:ext cx="941"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3" name="AutoShape 18"/>
              <p:cNvSpPr>
                <a:spLocks noChangeArrowheads="1"/>
              </p:cNvSpPr>
              <p:nvPr/>
            </p:nvSpPr>
            <p:spPr bwMode="auto">
              <a:xfrm>
                <a:off x="2649" y="373"/>
                <a:ext cx="948" cy="68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4"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5" name="AutoShape 20"/>
              <p:cNvSpPr>
                <a:spLocks noChangeArrowheads="1"/>
              </p:cNvSpPr>
              <p:nvPr/>
            </p:nvSpPr>
            <p:spPr bwMode="auto">
              <a:xfrm>
                <a:off x="2707" y="2196"/>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6"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27"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28"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9"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0"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31"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32"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33" name="Freeform 28"/>
              <p:cNvSpPr>
                <a:spLocks/>
              </p:cNvSpPr>
              <p:nvPr/>
            </p:nvSpPr>
            <p:spPr bwMode="auto">
              <a:xfrm>
                <a:off x="3038" y="3621"/>
                <a:ext cx="148" cy="76"/>
              </a:xfrm>
              <a:custGeom>
                <a:avLst/>
                <a:gdLst>
                  <a:gd name="T0" fmla="*/ 18118 w 129"/>
                  <a:gd name="T1" fmla="*/ 347493792 h 49"/>
                  <a:gd name="T2" fmla="*/ 0 w 129"/>
                  <a:gd name="T3" fmla="*/ 347493792 h 49"/>
                  <a:gd name="T4" fmla="*/ 0 w 129"/>
                  <a:gd name="T5" fmla="*/ 0 h 49"/>
                  <a:gd name="T6" fmla="*/ 18118 w 129"/>
                  <a:gd name="T7" fmla="*/ 34749379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34"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5"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6"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37"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45639"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0"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1"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2"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3"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4"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5" name="Rectangle 40"/>
              <p:cNvSpPr>
                <a:spLocks noChangeArrowheads="1"/>
              </p:cNvSpPr>
              <p:nvPr/>
            </p:nvSpPr>
            <p:spPr bwMode="auto">
              <a:xfrm>
                <a:off x="2614" y="538"/>
                <a:ext cx="8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Kephouma keriethou</a:t>
                </a:r>
              </a:p>
            </p:txBody>
          </p:sp>
          <p:sp>
            <p:nvSpPr>
              <p:cNvPr id="145646" name="Rectangle 41"/>
              <p:cNvSpPr>
                <a:spLocks noChangeArrowheads="1"/>
              </p:cNvSpPr>
              <p:nvPr/>
            </p:nvSpPr>
            <p:spPr bwMode="auto">
              <a:xfrm>
                <a:off x="2618" y="634"/>
                <a:ext cx="79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Dieliekevi keriethou</a:t>
                </a:r>
              </a:p>
            </p:txBody>
          </p:sp>
          <p:sp>
            <p:nvSpPr>
              <p:cNvPr id="145647" name="Rectangle 42"/>
              <p:cNvSpPr>
                <a:spLocks noChangeArrowheads="1"/>
              </p:cNvSpPr>
              <p:nvPr/>
            </p:nvSpPr>
            <p:spPr bwMode="auto">
              <a:xfrm>
                <a:off x="2608" y="738"/>
                <a:ext cx="64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Kikru keriethou</a:t>
                </a:r>
              </a:p>
            </p:txBody>
          </p:sp>
          <p:sp>
            <p:nvSpPr>
              <p:cNvPr id="145648" name="Rectangle 43"/>
              <p:cNvSpPr>
                <a:spLocks noChangeArrowheads="1"/>
              </p:cNvSpPr>
              <p:nvPr/>
            </p:nvSpPr>
            <p:spPr bwMode="auto">
              <a:xfrm>
                <a:off x="2614" y="842"/>
                <a:ext cx="7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Kedukhri keriethou</a:t>
                </a:r>
              </a:p>
            </p:txBody>
          </p:sp>
          <p:sp>
            <p:nvSpPr>
              <p:cNvPr id="145649" name="Rectangle 44"/>
              <p:cNvSpPr>
                <a:spLocks noChangeArrowheads="1"/>
              </p:cNvSpPr>
              <p:nvPr/>
            </p:nvSpPr>
            <p:spPr bwMode="auto">
              <a:xfrm>
                <a:off x="2627" y="938"/>
                <a:ext cx="62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Dziidei/Pfhesei</a:t>
                </a:r>
              </a:p>
            </p:txBody>
          </p:sp>
          <p:sp>
            <p:nvSpPr>
              <p:cNvPr id="145650" name="Rectangle 45"/>
              <p:cNvSpPr>
                <a:spLocks noChangeArrowheads="1"/>
              </p:cNvSpPr>
              <p:nvPr/>
            </p:nvSpPr>
            <p:spPr bwMode="auto">
              <a:xfrm>
                <a:off x="2727" y="1042"/>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Tsiepfhe</a:t>
                </a:r>
              </a:p>
            </p:txBody>
          </p:sp>
          <p:sp>
            <p:nvSpPr>
              <p:cNvPr id="145651" name="Rectangle 46"/>
              <p:cNvSpPr>
                <a:spLocks noChangeArrowheads="1"/>
              </p:cNvSpPr>
              <p:nvPr/>
            </p:nvSpPr>
            <p:spPr bwMode="auto">
              <a:xfrm>
                <a:off x="2621" y="366"/>
                <a:ext cx="6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PELHOUKESHII</a:t>
                </a:r>
              </a:p>
            </p:txBody>
          </p:sp>
          <p:sp>
            <p:nvSpPr>
              <p:cNvPr id="145652" name="Rectangle 47"/>
              <p:cNvSpPr>
                <a:spLocks noChangeArrowheads="1"/>
              </p:cNvSpPr>
              <p:nvPr/>
            </p:nvSpPr>
            <p:spPr bwMode="auto">
              <a:xfrm>
                <a:off x="2597" y="458"/>
                <a:ext cx="10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Thepfii Thenu kerietho nie</a:t>
                </a:r>
              </a:p>
            </p:txBody>
          </p:sp>
          <p:sp>
            <p:nvSpPr>
              <p:cNvPr id="145653"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4"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5"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56"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657"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58"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59" name="Rectangle 54"/>
              <p:cNvSpPr>
                <a:spLocks noChangeArrowheads="1"/>
              </p:cNvSpPr>
              <p:nvPr/>
            </p:nvSpPr>
            <p:spPr bwMode="auto">
              <a:xfrm>
                <a:off x="2710" y="1414"/>
                <a:ext cx="4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Puo  Kekie</a:t>
                </a:r>
              </a:p>
            </p:txBody>
          </p:sp>
          <p:sp>
            <p:nvSpPr>
              <p:cNvPr id="145660" name="Rectangle 55"/>
              <p:cNvSpPr>
                <a:spLocks noChangeArrowheads="1"/>
              </p:cNvSpPr>
              <p:nvPr/>
            </p:nvSpPr>
            <p:spPr bwMode="auto">
              <a:xfrm>
                <a:off x="2634" y="1310"/>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661"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62"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3"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4" name="Rectangle 59"/>
              <p:cNvSpPr>
                <a:spLocks noChangeArrowheads="1"/>
              </p:cNvSpPr>
              <p:nvPr/>
            </p:nvSpPr>
            <p:spPr bwMode="auto">
              <a:xfrm>
                <a:off x="2694" y="2184"/>
                <a:ext cx="3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JOSEF</a:t>
                </a:r>
              </a:p>
            </p:txBody>
          </p:sp>
          <p:sp>
            <p:nvSpPr>
              <p:cNvPr id="145665" name="Rectangle 60"/>
              <p:cNvSpPr>
                <a:spLocks noChangeArrowheads="1"/>
              </p:cNvSpPr>
              <p:nvPr/>
            </p:nvSpPr>
            <p:spPr bwMode="auto">
              <a:xfrm>
                <a:off x="2655" y="2301"/>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Miadiemia</a:t>
                </a:r>
              </a:p>
            </p:txBody>
          </p:sp>
          <p:sp>
            <p:nvSpPr>
              <p:cNvPr id="145666"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667"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8"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9"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0"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1"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2"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3"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4"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5" name="Rectangle 70"/>
              <p:cNvSpPr>
                <a:spLocks noChangeArrowheads="1"/>
              </p:cNvSpPr>
              <p:nvPr/>
            </p:nvSpPr>
            <p:spPr bwMode="auto">
              <a:xfrm>
                <a:off x="2708" y="2706"/>
                <a:ext cx="3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MOSA</a:t>
                </a:r>
              </a:p>
            </p:txBody>
          </p:sp>
          <p:sp>
            <p:nvSpPr>
              <p:cNvPr id="145676"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677"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5678"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679"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680" name="Rectangle 75"/>
              <p:cNvSpPr>
                <a:spLocks noChangeArrowheads="1"/>
              </p:cNvSpPr>
              <p:nvPr/>
            </p:nvSpPr>
            <p:spPr bwMode="auto">
              <a:xfrm>
                <a:off x="2724" y="3382"/>
                <a:ext cx="4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Diekepu 5</a:t>
                </a:r>
              </a:p>
            </p:txBody>
          </p:sp>
          <p:sp>
            <p:nvSpPr>
              <p:cNvPr id="145681"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2" name="Rectangle 77"/>
              <p:cNvSpPr>
                <a:spLocks noChangeArrowheads="1"/>
              </p:cNvSpPr>
              <p:nvPr/>
            </p:nvSpPr>
            <p:spPr bwMode="auto">
              <a:xfrm>
                <a:off x="2726" y="2826"/>
                <a:ext cx="44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Tuokepra</a:t>
                </a:r>
              </a:p>
            </p:txBody>
          </p:sp>
          <p:sp>
            <p:nvSpPr>
              <p:cNvPr id="145683"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4"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5"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6"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687"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45688" name="Rectangle 83"/>
              <p:cNvSpPr>
                <a:spLocks noChangeArrowheads="1"/>
              </p:cNvSpPr>
              <p:nvPr/>
            </p:nvSpPr>
            <p:spPr bwMode="auto">
              <a:xfrm>
                <a:off x="2686" y="3806"/>
                <a:ext cx="61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Kijii Kezakewa</a:t>
                </a:r>
              </a:p>
            </p:txBody>
          </p:sp>
        </p:grpSp>
        <p:grpSp>
          <p:nvGrpSpPr>
            <p:cNvPr id="145554" name="Group 84"/>
            <p:cNvGrpSpPr>
              <a:grpSpLocks/>
            </p:cNvGrpSpPr>
            <p:nvPr/>
          </p:nvGrpSpPr>
          <p:grpSpPr bwMode="auto">
            <a:xfrm>
              <a:off x="4114" y="364"/>
              <a:ext cx="959" cy="2358"/>
              <a:chOff x="4114" y="364"/>
              <a:chExt cx="959" cy="2358"/>
            </a:xfrm>
          </p:grpSpPr>
          <p:sp>
            <p:nvSpPr>
              <p:cNvPr id="145555"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6"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7"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8" name="AutoShape 88"/>
              <p:cNvSpPr>
                <a:spLocks noChangeArrowheads="1"/>
              </p:cNvSpPr>
              <p:nvPr/>
            </p:nvSpPr>
            <p:spPr bwMode="auto">
              <a:xfrm>
                <a:off x="4156" y="2037"/>
                <a:ext cx="521" cy="26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59"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60"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61"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62"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63"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64"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65" name="AutoShape 95"/>
              <p:cNvSpPr>
                <a:spLocks noChangeArrowheads="1"/>
              </p:cNvSpPr>
              <p:nvPr/>
            </p:nvSpPr>
            <p:spPr bwMode="auto">
              <a:xfrm>
                <a:off x="4168" y="379"/>
                <a:ext cx="515" cy="15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6"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67"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68"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9"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70"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5572"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3"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4"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575" name="Rectangle 105"/>
              <p:cNvSpPr>
                <a:spLocks noChangeArrowheads="1"/>
              </p:cNvSpPr>
              <p:nvPr/>
            </p:nvSpPr>
            <p:spPr bwMode="auto">
              <a:xfrm>
                <a:off x="4184" y="480"/>
                <a:ext cx="57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Chapimiako</a:t>
                </a:r>
              </a:p>
            </p:txBody>
          </p:sp>
          <p:sp>
            <p:nvSpPr>
              <p:cNvPr id="145576" name="Rectangle 106"/>
              <p:cNvSpPr>
                <a:spLocks noChangeArrowheads="1"/>
              </p:cNvSpPr>
              <p:nvPr/>
            </p:nvSpPr>
            <p:spPr bwMode="auto">
              <a:xfrm>
                <a:off x="4114" y="384"/>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sp>
            <p:nvSpPr>
              <p:cNvPr id="145577"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8"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9"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45"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KEZA ••• </a:t>
                </a:r>
              </a:p>
            </p:txBody>
          </p:sp>
          <p:sp>
            <p:nvSpPr>
              <p:cNvPr id="145581"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45582"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583"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584"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585" name="Rectangle 115"/>
              <p:cNvSpPr>
                <a:spLocks noChangeArrowheads="1"/>
              </p:cNvSpPr>
              <p:nvPr/>
            </p:nvSpPr>
            <p:spPr bwMode="auto">
              <a:xfrm>
                <a:off x="4119" y="1798"/>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Babilon</a:t>
                </a:r>
              </a:p>
            </p:txBody>
          </p:sp>
          <p:sp>
            <p:nvSpPr>
              <p:cNvPr id="145586"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7" name="Rectangle 117"/>
              <p:cNvSpPr>
                <a:spLocks noChangeArrowheads="1"/>
              </p:cNvSpPr>
              <p:nvPr/>
            </p:nvSpPr>
            <p:spPr bwMode="auto">
              <a:xfrm>
                <a:off x="4169" y="1134"/>
                <a:ext cx="6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Peso       Pekhro</a:t>
                </a:r>
              </a:p>
            </p:txBody>
          </p:sp>
          <p:sp>
            <p:nvSpPr>
              <p:cNvPr id="145588"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9"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598"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SIEDZEKESIKO</a:t>
                </a:r>
              </a:p>
            </p:txBody>
          </p:sp>
          <p:sp>
            <p:nvSpPr>
              <p:cNvPr id="145591"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2"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593"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4"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5"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6" name="Rectangle 126"/>
              <p:cNvSpPr>
                <a:spLocks noChangeArrowheads="1"/>
              </p:cNvSpPr>
              <p:nvPr/>
            </p:nvSpPr>
            <p:spPr bwMode="auto">
              <a:xfrm>
                <a:off x="4118" y="812"/>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KEDIMIAKO</a:t>
                </a:r>
              </a:p>
            </p:txBody>
          </p:sp>
          <p:sp>
            <p:nvSpPr>
              <p:cNvPr id="145597"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45598"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9"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0"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1" name="Rectangle 131"/>
              <p:cNvSpPr>
                <a:spLocks noChangeArrowheads="1"/>
              </p:cNvSpPr>
              <p:nvPr/>
            </p:nvSpPr>
            <p:spPr bwMode="auto">
              <a:xfrm>
                <a:off x="4241" y="2302"/>
                <a:ext cx="3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a:t>
                </a:r>
              </a:p>
            </p:txBody>
          </p:sp>
          <p:sp>
            <p:nvSpPr>
              <p:cNvPr id="145602"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sp>
            <p:nvSpPr>
              <p:cNvPr id="145603"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04" name="Rectangle 134"/>
              <p:cNvSpPr>
                <a:spLocks noChangeArrowheads="1"/>
              </p:cNvSpPr>
              <p:nvPr/>
            </p:nvSpPr>
            <p:spPr bwMode="auto">
              <a:xfrm>
                <a:off x="4124" y="2036"/>
                <a:ext cx="5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KEDIEKECHII</a:t>
                </a:r>
              </a:p>
            </p:txBody>
          </p:sp>
          <p:sp>
            <p:nvSpPr>
              <p:cNvPr id="145605" name="Rectangle 135"/>
              <p:cNvSpPr>
                <a:spLocks noChangeArrowheads="1"/>
              </p:cNvSpPr>
              <p:nvPr/>
            </p:nvSpPr>
            <p:spPr bwMode="auto">
              <a:xfrm>
                <a:off x="4214" y="2190"/>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45606"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7"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8"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5410"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1"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2"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58"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59"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61"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7498" name="Rectangle 202"/>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Z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5471" name="Rectangle 208"/>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5400000">
            <a:off x="4970463" y="2571750"/>
            <a:ext cx="2427287" cy="519113"/>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KROTHO 3</a:t>
            </a:r>
          </a:p>
        </p:txBody>
      </p:sp>
      <p:sp>
        <p:nvSpPr>
          <p:cNvPr id="145473"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Z</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45477"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752726" y="3871912"/>
            <a:ext cx="1966912" cy="519113"/>
          </a:xfrm>
          <a:prstGeom prst="rect">
            <a:avLst/>
          </a:prstGeom>
          <a:noFill/>
          <a:ln w="381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THEMIA 4</a:t>
            </a:r>
          </a:p>
        </p:txBody>
      </p:sp>
      <p:sp>
        <p:nvSpPr>
          <p:cNvPr id="145479"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0"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1"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2"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C</a:t>
            </a:r>
          </a:p>
        </p:txBody>
      </p:sp>
      <p:sp>
        <p:nvSpPr>
          <p:cNvPr id="145484"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7519" name="Rectangle 22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7520" name="Rectangle 22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5488"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89"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5490" name="Group 227"/>
          <p:cNvGrpSpPr>
            <a:grpSpLocks/>
          </p:cNvGrpSpPr>
          <p:nvPr/>
        </p:nvGrpSpPr>
        <p:grpSpPr bwMode="auto">
          <a:xfrm>
            <a:off x="6591300" y="4418013"/>
            <a:ext cx="952500" cy="527050"/>
            <a:chOff x="4152" y="2783"/>
            <a:chExt cx="600" cy="332"/>
          </a:xfrm>
        </p:grpSpPr>
        <p:sp>
          <p:nvSpPr>
            <p:cNvPr id="145550"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551"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552"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491"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2"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3" name="Rectangle 233"/>
          <p:cNvSpPr>
            <a:spLocks noChangeArrowheads="1"/>
          </p:cNvSpPr>
          <p:nvPr/>
        </p:nvSpPr>
        <p:spPr bwMode="auto">
          <a:xfrm>
            <a:off x="6599238" y="4435475"/>
            <a:ext cx="669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ZEIKECII</a:t>
            </a:r>
          </a:p>
        </p:txBody>
      </p:sp>
      <p:sp>
        <p:nvSpPr>
          <p:cNvPr id="145494"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5" name="AutoShape 235"/>
          <p:cNvSpPr>
            <a:spLocks noChangeArrowheads="1"/>
          </p:cNvSpPr>
          <p:nvPr/>
        </p:nvSpPr>
        <p:spPr bwMode="auto">
          <a:xfrm>
            <a:off x="6654800"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96" name="Rectangle 23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JISU</a:t>
            </a:r>
          </a:p>
        </p:txBody>
      </p:sp>
      <p:sp>
        <p:nvSpPr>
          <p:cNvPr id="145497"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8"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9"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0"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3"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Keriekitho</a:t>
            </a:r>
            <a:r>
              <a:rPr lang="en-US" sz="1600" b="1" dirty="0">
                <a:solidFill>
                  <a:schemeClr val="tx1"/>
                </a:solidFill>
                <a:latin typeface="Comic Sans MS" pitchFamily="-112" charset="0"/>
                <a:ea typeface="+mn-ea"/>
                <a:cs typeface="+mn-cs"/>
              </a:rPr>
              <a:t> nu </a:t>
            </a:r>
            <a:r>
              <a:rPr lang="en-US" sz="1600" b="1" dirty="0" err="1">
                <a:solidFill>
                  <a:schemeClr val="tx1"/>
                </a:solidFill>
                <a:latin typeface="Comic Sans MS" pitchFamily="-112" charset="0"/>
                <a:ea typeface="+mn-ea"/>
                <a:cs typeface="+mn-cs"/>
              </a:rPr>
              <a:t>vo</a:t>
            </a:r>
            <a:r>
              <a:rPr lang="en-US" sz="1600" b="1" dirty="0">
                <a:solidFill>
                  <a:schemeClr val="tx1"/>
                </a:solidFill>
                <a:latin typeface="Comic Sans MS" pitchFamily="-112" charset="0"/>
                <a:ea typeface="+mn-ea"/>
                <a:cs typeface="+mn-cs"/>
              </a:rPr>
              <a:t> Esther</a:t>
            </a:r>
          </a:p>
        </p:txBody>
      </p:sp>
      <p:sp>
        <p:nvSpPr>
          <p:cNvPr id="14550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10" name="Group 251"/>
          <p:cNvGrpSpPr>
            <a:grpSpLocks/>
          </p:cNvGrpSpPr>
          <p:nvPr/>
        </p:nvGrpSpPr>
        <p:grpSpPr bwMode="auto">
          <a:xfrm>
            <a:off x="7932738" y="3448050"/>
            <a:ext cx="1160462" cy="1085850"/>
            <a:chOff x="3566" y="2597"/>
            <a:chExt cx="731" cy="684"/>
          </a:xfrm>
        </p:grpSpPr>
        <p:sp>
          <p:nvSpPr>
            <p:cNvPr id="145535"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6"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7"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38"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39"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0"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1" name="Rectangle 258"/>
            <p:cNvSpPr>
              <a:spLocks noChangeArrowheads="1"/>
            </p:cNvSpPr>
            <p:nvPr/>
          </p:nvSpPr>
          <p:spPr bwMode="auto">
            <a:xfrm>
              <a:off x="3575" y="2599"/>
              <a:ext cx="53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KEDIEKECHII</a:t>
              </a:r>
            </a:p>
          </p:txBody>
        </p:sp>
        <p:sp>
          <p:nvSpPr>
            <p:cNvPr id="145542"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3"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4" name="Rectangle 261"/>
            <p:cNvSpPr>
              <a:spLocks noChangeArrowheads="1"/>
            </p:cNvSpPr>
            <p:nvPr/>
          </p:nvSpPr>
          <p:spPr bwMode="auto">
            <a:xfrm>
              <a:off x="3665" y="2752"/>
              <a:ext cx="4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Teicie 70 </a:t>
              </a:r>
            </a:p>
          </p:txBody>
        </p:sp>
        <p:sp>
          <p:nvSpPr>
            <p:cNvPr id="145545" name="Rectangle 262"/>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Cha 3 </a:t>
              </a:r>
            </a:p>
          </p:txBody>
        </p:sp>
        <p:sp>
          <p:nvSpPr>
            <p:cNvPr id="145546"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547"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48"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49"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Teicie 100 / 50,000</a:t>
              </a: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5512"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69</a:t>
            </a:r>
          </a:p>
        </p:txBody>
      </p:sp>
      <p:sp>
        <p:nvSpPr>
          <p:cNvPr id="145514"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5515" name="Group 328"/>
          <p:cNvGrpSpPr>
            <a:grpSpLocks/>
          </p:cNvGrpSpPr>
          <p:nvPr/>
        </p:nvGrpSpPr>
        <p:grpSpPr bwMode="auto">
          <a:xfrm>
            <a:off x="5145088" y="1271588"/>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2" name="AutoShape 326"/>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45516" name="Group 328"/>
          <p:cNvGrpSpPr>
            <a:grpSpLocks/>
          </p:cNvGrpSpPr>
          <p:nvPr/>
        </p:nvGrpSpPr>
        <p:grpSpPr bwMode="auto">
          <a:xfrm>
            <a:off x="519113" y="117475"/>
            <a:ext cx="854075" cy="1720850"/>
            <a:chOff x="519113" y="312738"/>
            <a:chExt cx="854075" cy="1910769"/>
          </a:xfrm>
        </p:grpSpPr>
        <p:sp>
          <p:nvSpPr>
            <p:cNvPr id="330" name="Rectangle 32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45517" name="Group 308"/>
          <p:cNvGrpSpPr>
            <a:grpSpLocks/>
          </p:cNvGrpSpPr>
          <p:nvPr/>
        </p:nvGrpSpPr>
        <p:grpSpPr bwMode="auto">
          <a:xfrm>
            <a:off x="5113338" y="2281238"/>
            <a:ext cx="500062" cy="436562"/>
            <a:chOff x="7628095" y="2967452"/>
            <a:chExt cx="500367" cy="436119"/>
          </a:xfrm>
        </p:grpSpPr>
        <p:pic>
          <p:nvPicPr>
            <p:cNvPr id="145527" name="Picture 317"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483" y="3001404"/>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528" name="Rectangle 273"/>
            <p:cNvSpPr>
              <a:spLocks noChangeArrowheads="1"/>
            </p:cNvSpPr>
            <p:nvPr/>
          </p:nvSpPr>
          <p:spPr bwMode="auto">
            <a:xfrm>
              <a:off x="7628095" y="2967452"/>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AD</a:t>
              </a:r>
              <a:endParaRPr lang="en-US" sz="2000" i="1">
                <a:solidFill>
                  <a:schemeClr val="bg2"/>
                </a:solidFill>
                <a:latin typeface="Helvetica" charset="0"/>
              </a:endParaRPr>
            </a:p>
          </p:txBody>
        </p:sp>
      </p:grpSp>
      <p:grpSp>
        <p:nvGrpSpPr>
          <p:cNvPr id="145518" name="Group 311"/>
          <p:cNvGrpSpPr>
            <a:grpSpLocks/>
          </p:cNvGrpSpPr>
          <p:nvPr/>
        </p:nvGrpSpPr>
        <p:grpSpPr bwMode="auto">
          <a:xfrm>
            <a:off x="7559675" y="1447800"/>
            <a:ext cx="488950" cy="403225"/>
            <a:chOff x="10074961" y="2133485"/>
            <a:chExt cx="487519" cy="403105"/>
          </a:xfrm>
        </p:grpSpPr>
        <p:pic>
          <p:nvPicPr>
            <p:cNvPr id="145525" name="Picture 320"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05316" y="2134423"/>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526" name="Rectangle 273"/>
            <p:cNvSpPr>
              <a:spLocks noChangeArrowheads="1"/>
            </p:cNvSpPr>
            <p:nvPr/>
          </p:nvSpPr>
          <p:spPr bwMode="auto">
            <a:xfrm>
              <a:off x="10074961" y="2133485"/>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DD</a:t>
              </a:r>
              <a:endParaRPr lang="en-US" sz="2000" i="1">
                <a:solidFill>
                  <a:schemeClr val="bg2"/>
                </a:solidFill>
                <a:latin typeface="Helvetica" charset="0"/>
              </a:endParaRPr>
            </a:p>
          </p:txBody>
        </p:sp>
      </p:grpSp>
      <p:grpSp>
        <p:nvGrpSpPr>
          <p:cNvPr id="145519" name="Group 314"/>
          <p:cNvGrpSpPr>
            <a:grpSpLocks/>
          </p:cNvGrpSpPr>
          <p:nvPr/>
        </p:nvGrpSpPr>
        <p:grpSpPr bwMode="auto">
          <a:xfrm>
            <a:off x="7559675" y="2230438"/>
            <a:ext cx="488950" cy="438150"/>
            <a:chOff x="10074961" y="2916651"/>
            <a:chExt cx="487519" cy="438076"/>
          </a:xfrm>
        </p:grpSpPr>
        <p:pic>
          <p:nvPicPr>
            <p:cNvPr id="145523" name="Picture 323"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10129741" y="2952560"/>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524" name="Rectangle 273"/>
            <p:cNvSpPr>
              <a:spLocks noChangeArrowheads="1"/>
            </p:cNvSpPr>
            <p:nvPr/>
          </p:nvSpPr>
          <p:spPr bwMode="auto">
            <a:xfrm>
              <a:off x="10074961" y="2916651"/>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DK</a:t>
              </a:r>
              <a:endParaRPr lang="en-US" sz="2000" i="1">
                <a:solidFill>
                  <a:schemeClr val="bg2"/>
                </a:solidFill>
                <a:latin typeface="Helvetica" charset="0"/>
              </a:endParaRPr>
            </a:p>
          </p:txBody>
        </p:sp>
      </p:grpSp>
      <p:grpSp>
        <p:nvGrpSpPr>
          <p:cNvPr id="145520" name="Group 317"/>
          <p:cNvGrpSpPr>
            <a:grpSpLocks/>
          </p:cNvGrpSpPr>
          <p:nvPr/>
        </p:nvGrpSpPr>
        <p:grpSpPr bwMode="auto">
          <a:xfrm>
            <a:off x="5153025" y="5248275"/>
            <a:ext cx="488950" cy="438150"/>
            <a:chOff x="7668310" y="5933750"/>
            <a:chExt cx="487519" cy="437956"/>
          </a:xfrm>
        </p:grpSpPr>
        <p:pic>
          <p:nvPicPr>
            <p:cNvPr id="145521" name="Picture 326" descr="scrollTBB.jpg"/>
            <p:cNvPicPr>
              <a:picLocks noChangeAspect="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flipH="1">
              <a:off x="7699276" y="5969539"/>
              <a:ext cx="428979"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522" name="Rectangle 273"/>
            <p:cNvSpPr>
              <a:spLocks noChangeArrowheads="1"/>
            </p:cNvSpPr>
            <p:nvPr/>
          </p:nvSpPr>
          <p:spPr bwMode="auto">
            <a:xfrm>
              <a:off x="7668310" y="5933750"/>
              <a:ext cx="487519"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2000" i="1">
                  <a:solidFill>
                    <a:schemeClr val="bg2"/>
                  </a:solidFill>
                  <a:latin typeface="Kosher-Normal" charset="0"/>
                </a:rPr>
                <a:t>KD</a:t>
              </a:r>
              <a:endParaRPr lang="en-US" sz="2000" i="1">
                <a:solidFill>
                  <a:schemeClr val="bg2"/>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Ketholeshiida</a:t>
            </a:r>
            <a:r>
              <a:rPr lang="is-IS" sz="2400" b="1" dirty="0" smtClean="0">
                <a:solidFill>
                  <a:srgbClr val="FFFFFF"/>
                </a:solidFill>
                <a:latin typeface="Arial" charset="0"/>
                <a:ea typeface="ＭＳ Ｐゴシック" charset="0"/>
              </a:rPr>
              <a:t>…Dietherieko </a:t>
            </a:r>
            <a:r>
              <a:rPr lang="en-US" sz="2400" b="1" dirty="0" smtClean="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2256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386" name="AutoShape 3"/>
          <p:cNvSpPr>
            <a:spLocks noChangeArrowheads="1"/>
          </p:cNvSpPr>
          <p:nvPr/>
        </p:nvSpPr>
        <p:spPr bwMode="auto">
          <a:xfrm>
            <a:off x="3133725" y="1049338"/>
            <a:ext cx="2330450" cy="1038225"/>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157538" y="1033463"/>
            <a:ext cx="2035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KEBVIIKEBOU</a:t>
            </a:r>
          </a:p>
          <a:p>
            <a:endParaRPr lang="en-US" sz="2000" b="1">
              <a:solidFill>
                <a:schemeClr val="accent2"/>
              </a:solidFill>
              <a:latin typeface="Times" charset="0"/>
            </a:endParaRPr>
          </a:p>
        </p:txBody>
      </p:sp>
      <p:sp>
        <p:nvSpPr>
          <p:cNvPr id="16389"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19213" y="4610100"/>
            <a:ext cx="1844675" cy="1104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600">
                <a:solidFill>
                  <a:srgbClr val="51DC00"/>
                </a:solidFill>
                <a:latin typeface="Times" charset="0"/>
              </a:rPr>
              <a:t>K</a:t>
            </a:r>
            <a:r>
              <a:rPr lang="en-US" sz="6000">
                <a:solidFill>
                  <a:srgbClr val="51DC00"/>
                </a:solidFill>
                <a:latin typeface="Times" charset="0"/>
              </a:rPr>
              <a:t>kk</a:t>
            </a:r>
            <a:endParaRPr lang="en-US" sz="3600">
              <a:solidFill>
                <a:schemeClr val="tx2"/>
              </a:solidFill>
              <a:latin typeface="Times" charset="0"/>
            </a:endParaRPr>
          </a:p>
        </p:txBody>
      </p:sp>
      <p:sp>
        <p:nvSpPr>
          <p:cNvPr id="16391"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2"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3"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96" name="Group 17"/>
          <p:cNvGrpSpPr>
            <a:grpSpLocks/>
          </p:cNvGrpSpPr>
          <p:nvPr/>
        </p:nvGrpSpPr>
        <p:grpSpPr bwMode="auto">
          <a:xfrm>
            <a:off x="7972425" y="3429000"/>
            <a:ext cx="985838" cy="633413"/>
            <a:chOff x="5022" y="2160"/>
            <a:chExt cx="621" cy="399"/>
          </a:xfrm>
        </p:grpSpPr>
        <p:sp>
          <p:nvSpPr>
            <p:cNvPr id="16407"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8"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0"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1"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2"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3" name="AutoShape 24"/>
            <p:cNvSpPr>
              <a:spLocks noChangeArrowheads="1"/>
            </p:cNvSpPr>
            <p:nvPr/>
          </p:nvSpPr>
          <p:spPr bwMode="auto">
            <a:xfrm>
              <a:off x="5056" y="2169"/>
              <a:ext cx="540" cy="17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4"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Rectangle 27"/>
            <p:cNvSpPr>
              <a:spLocks noChangeArrowheads="1"/>
            </p:cNvSpPr>
            <p:nvPr/>
          </p:nvSpPr>
          <p:spPr bwMode="auto">
            <a:xfrm>
              <a:off x="5022" y="2160"/>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sp>
        <p:nvSpPr>
          <p:cNvPr id="578588" name="Text Box 28"/>
          <p:cNvSpPr txBox="1">
            <a:spLocks noChangeArrowheads="1"/>
          </p:cNvSpPr>
          <p:nvPr/>
        </p:nvSpPr>
        <p:spPr bwMode="auto">
          <a:xfrm>
            <a:off x="2870200" y="3683000"/>
            <a:ext cx="6070600" cy="14462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dirty="0" err="1">
                <a:solidFill>
                  <a:srgbClr val="FC989D"/>
                </a:solidFill>
                <a:latin typeface="Comic Sans MS" pitchFamily="-112" charset="0"/>
                <a:ea typeface="+mn-ea"/>
                <a:cs typeface="+mn-cs"/>
              </a:rPr>
              <a:t>Themiako</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sorkari</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kekuo</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saphriimo</a:t>
            </a:r>
            <a:r>
              <a:rPr lang="en-US" sz="4400" b="1" i="1" dirty="0">
                <a:solidFill>
                  <a:srgbClr val="FC989D"/>
                </a:solidFill>
                <a:latin typeface="Comic Sans MS" pitchFamily="-112" charset="0"/>
                <a:ea typeface="+mn-ea"/>
                <a:cs typeface="+mn-cs"/>
              </a:rPr>
              <a:t>.</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17:6</a:t>
            </a:r>
          </a:p>
        </p:txBody>
      </p:sp>
      <p:sp>
        <p:nvSpPr>
          <p:cNvPr id="16399"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6401" name="Text Box 32"/>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578601" name="Rectangle 41"/>
          <p:cNvSpPr>
            <a:spLocks noChangeArrowheads="1"/>
          </p:cNvSpPr>
          <p:nvPr/>
        </p:nvSpPr>
        <p:spPr bwMode="auto">
          <a:xfrm>
            <a:off x="6615113"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78603" name="Rectangle 43"/>
          <p:cNvSpPr>
            <a:spLocks noChangeArrowheads="1"/>
          </p:cNvSpPr>
          <p:nvPr/>
        </p:nvSpPr>
        <p:spPr bwMode="auto">
          <a:xfrm>
            <a:off x="793750" y="1901825"/>
            <a:ext cx="2305050"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endParaRPr lang="en-US" sz="3200" dirty="0">
              <a:solidFill>
                <a:schemeClr val="tx2"/>
              </a:solidFill>
              <a:latin typeface="Times" pitchFamily="-112" charset="0"/>
              <a:ea typeface="+mn-ea"/>
              <a:cs typeface="+mn-cs"/>
            </a:endParaRPr>
          </a:p>
          <a:p>
            <a:pPr algn="ctr">
              <a:defRPr/>
            </a:pPr>
            <a:r>
              <a:rPr lang="en-US" sz="3200" dirty="0" err="1">
                <a:solidFill>
                  <a:schemeClr val="tx2"/>
                </a:solidFill>
                <a:latin typeface="Times" pitchFamily="-112" charset="0"/>
                <a:ea typeface="+mn-ea"/>
                <a:cs typeface="+mn-cs"/>
              </a:rPr>
              <a:t>Krotho</a:t>
            </a:r>
            <a:r>
              <a:rPr lang="en-US" sz="3200" dirty="0">
                <a:solidFill>
                  <a:schemeClr val="tx2"/>
                </a:solidFill>
                <a:latin typeface="Times" pitchFamily="-112" charset="0"/>
                <a:ea typeface="+mn-ea"/>
                <a:cs typeface="+mn-cs"/>
              </a:rPr>
              <a:t> </a:t>
            </a:r>
            <a:r>
              <a:rPr lang="en-US" sz="3200" dirty="0" err="1">
                <a:solidFill>
                  <a:schemeClr val="tx2"/>
                </a:solidFill>
                <a:latin typeface="Times" pitchFamily="-112" charset="0"/>
                <a:ea typeface="+mn-ea"/>
                <a:cs typeface="+mn-cs"/>
              </a:rPr>
              <a:t>seko</a:t>
            </a:r>
            <a:r>
              <a:rPr lang="en-US" sz="3200" dirty="0">
                <a:solidFill>
                  <a:schemeClr val="tx2"/>
                </a:solidFill>
                <a:latin typeface="Times" pitchFamily="-112" charset="0"/>
                <a:ea typeface="+mn-ea"/>
                <a:cs typeface="+mn-cs"/>
              </a:rPr>
              <a:t> </a:t>
            </a:r>
          </a:p>
          <a:p>
            <a:pPr algn="ctr">
              <a:defRPr/>
            </a:pPr>
            <a:r>
              <a:rPr lang="en-US" sz="3200" dirty="0">
                <a:solidFill>
                  <a:schemeClr val="tx2"/>
                </a:solidFill>
                <a:latin typeface="Times" pitchFamily="-112" charset="0"/>
                <a:ea typeface="+mn-ea"/>
                <a:cs typeface="+mn-cs"/>
              </a:rPr>
              <a:t>do nu</a:t>
            </a:r>
          </a:p>
          <a:p>
            <a:pPr algn="ctr">
              <a:defRPr/>
            </a:pPr>
            <a:r>
              <a:rPr lang="en-US" sz="3200" dirty="0">
                <a:solidFill>
                  <a:schemeClr val="tx2"/>
                </a:solidFill>
                <a:latin typeface="Times" pitchFamily="-112" charset="0"/>
                <a:ea typeface="+mn-ea"/>
                <a:cs typeface="+mn-cs"/>
              </a:rPr>
              <a:t> </a:t>
            </a:r>
            <a:r>
              <a:rPr lang="en-US" sz="3200" dirty="0" err="1">
                <a:solidFill>
                  <a:schemeClr val="tx2"/>
                </a:solidFill>
                <a:latin typeface="Times" pitchFamily="-112" charset="0"/>
                <a:ea typeface="+mn-ea"/>
                <a:cs typeface="+mn-cs"/>
              </a:rPr>
              <a:t>keriethou</a:t>
            </a:r>
            <a:endParaRPr lang="en-US" sz="3200" dirty="0">
              <a:solidFill>
                <a:schemeClr val="tx2"/>
              </a:solidFill>
              <a:latin typeface="Times" pitchFamily="-112" charset="0"/>
              <a:ea typeface="+mn-ea"/>
              <a:cs typeface="+mn-cs"/>
            </a:endParaRPr>
          </a:p>
          <a:p>
            <a:pPr algn="ctr">
              <a:defRPr/>
            </a:pPr>
            <a:r>
              <a:rPr lang="en-US" sz="3200" dirty="0" err="1">
                <a:solidFill>
                  <a:schemeClr val="tx2"/>
                </a:solidFill>
                <a:latin typeface="Times" pitchFamily="-112" charset="0"/>
                <a:ea typeface="+mn-ea"/>
                <a:cs typeface="+mn-cs"/>
              </a:rPr>
              <a:t>Liro</a:t>
            </a:r>
            <a:r>
              <a:rPr lang="en-US" sz="3200" dirty="0">
                <a:solidFill>
                  <a:schemeClr val="tx2"/>
                </a:solidFill>
                <a:latin typeface="Times" pitchFamily="-112" charset="0"/>
                <a:ea typeface="+mn-ea"/>
                <a:cs typeface="+mn-cs"/>
              </a:rPr>
              <a:t> : </a:t>
            </a:r>
          </a:p>
        </p:txBody>
      </p:sp>
      <p:grpSp>
        <p:nvGrpSpPr>
          <p:cNvPr id="16404"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8434" name="AutoShape 3"/>
          <p:cNvSpPr>
            <a:spLocks noChangeArrowheads="1"/>
          </p:cNvSpPr>
          <p:nvPr/>
        </p:nvSpPr>
        <p:spPr bwMode="auto">
          <a:xfrm>
            <a:off x="3133725" y="1016000"/>
            <a:ext cx="2319338" cy="1071563"/>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179763" y="1079500"/>
            <a:ext cx="2035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KEBVIIKEBOU</a:t>
            </a:r>
          </a:p>
          <a:p>
            <a:endParaRPr lang="en-US" sz="2000" b="1">
              <a:solidFill>
                <a:schemeClr val="accent2"/>
              </a:solidFill>
              <a:latin typeface="Times" charset="0"/>
            </a:endParaRPr>
          </a:p>
        </p:txBody>
      </p:sp>
      <p:sp>
        <p:nvSpPr>
          <p:cNvPr id="1843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686175" y="1758950"/>
            <a:ext cx="23352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Chapimiako</a:t>
            </a:r>
          </a:p>
        </p:txBody>
      </p:sp>
      <p:sp>
        <p:nvSpPr>
          <p:cNvPr id="1844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4" name="Group 15"/>
          <p:cNvGrpSpPr>
            <a:grpSpLocks/>
          </p:cNvGrpSpPr>
          <p:nvPr/>
        </p:nvGrpSpPr>
        <p:grpSpPr bwMode="auto">
          <a:xfrm>
            <a:off x="8007350" y="3422650"/>
            <a:ext cx="1136650" cy="614363"/>
            <a:chOff x="5022" y="2172"/>
            <a:chExt cx="716" cy="387"/>
          </a:xfrm>
        </p:grpSpPr>
        <p:sp>
          <p:nvSpPr>
            <p:cNvPr id="1845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7"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1" name="AutoShape 22"/>
            <p:cNvSpPr>
              <a:spLocks noChangeArrowheads="1"/>
            </p:cNvSpPr>
            <p:nvPr/>
          </p:nvSpPr>
          <p:spPr bwMode="auto">
            <a:xfrm>
              <a:off x="5056" y="2199"/>
              <a:ext cx="554" cy="14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6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Rectangle 25"/>
            <p:cNvSpPr>
              <a:spLocks noChangeArrowheads="1"/>
            </p:cNvSpPr>
            <p:nvPr/>
          </p:nvSpPr>
          <p:spPr bwMode="auto">
            <a:xfrm>
              <a:off x="5032" y="2278"/>
              <a:ext cx="70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Chapimiako</a:t>
              </a:r>
            </a:p>
          </p:txBody>
        </p:sp>
        <p:sp>
          <p:nvSpPr>
            <p:cNvPr id="18465" name="Rectangle 26"/>
            <p:cNvSpPr>
              <a:spLocks noChangeArrowheads="1"/>
            </p:cNvSpPr>
            <p:nvPr/>
          </p:nvSpPr>
          <p:spPr bwMode="auto">
            <a:xfrm>
              <a:off x="5022" y="2181"/>
              <a:ext cx="6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KEBVIIKEBOU</a:t>
              </a:r>
            </a:p>
          </p:txBody>
        </p:sp>
      </p:grpSp>
      <p:sp>
        <p:nvSpPr>
          <p:cNvPr id="579611" name="Text Box 27"/>
          <p:cNvSpPr txBox="1">
            <a:spLocks noChangeArrowheads="1"/>
          </p:cNvSpPr>
          <p:nvPr/>
        </p:nvSpPr>
        <p:spPr bwMode="auto">
          <a:xfrm>
            <a:off x="431800" y="3962400"/>
            <a:ext cx="8331200" cy="1754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dirty="0" err="1">
                <a:solidFill>
                  <a:srgbClr val="FF3300"/>
                </a:solidFill>
                <a:latin typeface="Comic Sans MS" pitchFamily="-112" charset="0"/>
                <a:ea typeface="+mn-ea"/>
                <a:cs typeface="+mn-cs"/>
              </a:rPr>
              <a:t>Seyieu</a:t>
            </a:r>
            <a:r>
              <a:rPr lang="en-US" sz="5400" b="1" i="1" dirty="0">
                <a:solidFill>
                  <a:srgbClr val="FF3300"/>
                </a:solidFill>
                <a:latin typeface="Comic Sans MS" pitchFamily="-112" charset="0"/>
                <a:ea typeface="+mn-ea"/>
                <a:cs typeface="+mn-cs"/>
              </a:rPr>
              <a:t> </a:t>
            </a:r>
            <a:r>
              <a:rPr lang="en-US" sz="5400" b="1" i="1" dirty="0" err="1">
                <a:solidFill>
                  <a:srgbClr val="FF3300"/>
                </a:solidFill>
                <a:latin typeface="Comic Sans MS" pitchFamily="-112" charset="0"/>
                <a:ea typeface="+mn-ea"/>
                <a:cs typeface="+mn-cs"/>
              </a:rPr>
              <a:t>kepele</a:t>
            </a:r>
            <a:r>
              <a:rPr lang="en-US" sz="5400" b="1" i="1" dirty="0">
                <a:solidFill>
                  <a:srgbClr val="FF3300"/>
                </a:solidFill>
                <a:latin typeface="Comic Sans MS" pitchFamily="-112" charset="0"/>
                <a:ea typeface="+mn-ea"/>
                <a:cs typeface="+mn-cs"/>
              </a:rPr>
              <a:t> nu </a:t>
            </a:r>
            <a:r>
              <a:rPr lang="en-US" sz="5400" b="1" i="1" dirty="0" err="1">
                <a:solidFill>
                  <a:srgbClr val="FF3300"/>
                </a:solidFill>
                <a:latin typeface="Comic Sans MS" pitchFamily="-112" charset="0"/>
                <a:ea typeface="+mn-ea"/>
                <a:cs typeface="+mn-cs"/>
              </a:rPr>
              <a:t>tsiesieketa</a:t>
            </a:r>
            <a:r>
              <a:rPr lang="en-US" sz="5400" b="1" i="1" dirty="0">
                <a:solidFill>
                  <a:srgbClr val="FF3300"/>
                </a:solidFill>
                <a:latin typeface="Comic Sans MS" pitchFamily="-112" charset="0"/>
                <a:ea typeface="+mn-ea"/>
                <a:cs typeface="+mn-cs"/>
              </a:rPr>
              <a:t> </a:t>
            </a:r>
            <a:r>
              <a:rPr lang="en-US" sz="5400" b="1" i="1" dirty="0" err="1">
                <a:solidFill>
                  <a:srgbClr val="FF3300"/>
                </a:solidFill>
                <a:latin typeface="Comic Sans MS" pitchFamily="-112" charset="0"/>
                <a:ea typeface="+mn-ea"/>
                <a:cs typeface="+mn-cs"/>
              </a:rPr>
              <a:t>tei</a:t>
            </a:r>
            <a:r>
              <a:rPr lang="en-US" sz="5400" b="1" i="1" dirty="0">
                <a:solidFill>
                  <a:srgbClr val="FF3300"/>
                </a:solidFill>
                <a:latin typeface="Comic Sans MS" pitchFamily="-112" charset="0"/>
                <a:ea typeface="+mn-ea"/>
                <a:cs typeface="+mn-cs"/>
              </a:rPr>
              <a:t> </a:t>
            </a:r>
            <a:r>
              <a:rPr lang="en-US" sz="5400" b="1" i="1" dirty="0" err="1">
                <a:solidFill>
                  <a:srgbClr val="FF3300"/>
                </a:solidFill>
                <a:latin typeface="Comic Sans MS" pitchFamily="-112" charset="0"/>
                <a:ea typeface="+mn-ea"/>
                <a:cs typeface="+mn-cs"/>
              </a:rPr>
              <a:t>puo</a:t>
            </a:r>
            <a:r>
              <a:rPr lang="en-US" sz="5400" b="1" i="1" dirty="0">
                <a:solidFill>
                  <a:srgbClr val="FF3300"/>
                </a:solidFill>
                <a:latin typeface="Comic Sans MS" pitchFamily="-112" charset="0"/>
                <a:ea typeface="+mn-ea"/>
                <a:cs typeface="+mn-cs"/>
              </a:rPr>
              <a:t>.</a:t>
            </a:r>
          </a:p>
        </p:txBody>
      </p:sp>
      <p:sp>
        <p:nvSpPr>
          <p:cNvPr id="579612" name="Text Box 28"/>
          <p:cNvSpPr txBox="1">
            <a:spLocks noChangeArrowheads="1"/>
          </p:cNvSpPr>
          <p:nvPr/>
        </p:nvSpPr>
        <p:spPr bwMode="auto">
          <a:xfrm>
            <a:off x="1765300" y="-12700"/>
            <a:ext cx="22193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Chapimiako</a:t>
            </a:r>
            <a:r>
              <a:rPr lang="en-US" sz="1600" b="1" dirty="0">
                <a:solidFill>
                  <a:schemeClr val="tx1"/>
                </a:solidFill>
                <a:latin typeface="Comic Sans MS" pitchFamily="-112" charset="0"/>
                <a:ea typeface="+mn-ea"/>
                <a:cs typeface="+mn-cs"/>
              </a:rPr>
              <a:t> 2:16-19</a:t>
            </a:r>
          </a:p>
        </p:txBody>
      </p:sp>
      <p:sp>
        <p:nvSpPr>
          <p:cNvPr id="18447"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18449" name="Text Box 31"/>
          <p:cNvSpPr txBox="1">
            <a:spLocks noChangeArrowheads="1"/>
          </p:cNvSpPr>
          <p:nvPr/>
        </p:nvSpPr>
        <p:spPr bwMode="auto">
          <a:xfrm>
            <a:off x="6726238" y="6283325"/>
            <a:ext cx="217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Chatha leshii, puolha 31-32</a:t>
            </a:r>
          </a:p>
        </p:txBody>
      </p:sp>
      <p:sp>
        <p:nvSpPr>
          <p:cNvPr id="18450"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8452"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28476</TotalTime>
  <Pages>52</Pages>
  <Words>6606</Words>
  <Application>Microsoft Macintosh PowerPoint</Application>
  <PresentationFormat>On-screen Show (4:3)</PresentationFormat>
  <Paragraphs>1692</Paragraphs>
  <Slides>73</Slides>
  <Notes>73</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92" baseType="lpstr">
      <vt:lpstr>Matura MT Script Capitals</vt:lpstr>
      <vt:lpstr>ＭＳ Ｐゴシック</vt:lpstr>
      <vt:lpstr>Arial</vt:lpstr>
      <vt:lpstr>Times</vt:lpstr>
      <vt:lpstr>Monotype Sorts</vt:lpstr>
      <vt:lpstr>Comic Sans MS</vt:lpstr>
      <vt:lpstr>Helvetica</vt:lpstr>
      <vt:lpstr>Chicago</vt:lpstr>
      <vt:lpstr>MS PGothic</vt:lpstr>
      <vt:lpstr>B VAG Rounded Bold</vt:lpstr>
      <vt:lpstr>Kosher-Normal</vt:lpstr>
      <vt:lpstr>Geneva</vt:lpstr>
      <vt:lpstr>Papyrus</vt:lpstr>
      <vt:lpstr>Times New Roman</vt:lpstr>
      <vt:lpstr>Arial Black</vt:lpstr>
      <vt:lpstr>untitled 3</vt:lpstr>
      <vt:lpstr>Pulse</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Niakratsa Kitieu, Ruosoki Thiu nu</vt:lpstr>
      <vt:lpstr>Ruosoki Thiu kidepuo rei meyie shi!</vt:lpstr>
      <vt:lpstr>Ruosoki Thiu,Tsiedo Jerusalem nu:  Kijii Melou-u tazo!</vt:lpstr>
      <vt:lpstr>SOLOMON:PUO KELE KIDEPUO ZHASHI!</vt:lpstr>
      <vt:lpstr>Solomon Kethachii</vt:lpstr>
      <vt:lpstr>TERHUORHI RiiSUOKECii!</vt:lpstr>
      <vt:lpstr> Solomon Sie...</vt:lpstr>
      <vt:lpstr>Kediko Keza ta </vt:lpstr>
      <vt:lpstr>SIEDZEKESIKO</vt:lpstr>
      <vt:lpstr>PowerPoint Presentation</vt:lpstr>
      <vt:lpstr>DIETSEIDIEKHO KESAU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JUDAH Pekawamo!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Ketholeshiida…Dietherieko •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944</cp:revision>
  <cp:lastPrinted>1997-02-12T13:49:34Z</cp:lastPrinted>
  <dcterms:created xsi:type="dcterms:W3CDTF">2008-07-09T01:09:41Z</dcterms:created>
  <dcterms:modified xsi:type="dcterms:W3CDTF">2016-03-03T08:39:51Z</dcterms:modified>
</cp:coreProperties>
</file>